
<file path=[Content_Types].xml><?xml version="1.0" encoding="utf-8"?>
<Types xmlns="http://schemas.openxmlformats.org/package/2006/content-types">
  <Default Extension="bmp" ContentType="image/bmp"/>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79"/>
  </p:notesMasterIdLst>
  <p:sldIdLst>
    <p:sldId id="305" r:id="rId2"/>
    <p:sldId id="310" r:id="rId3"/>
    <p:sldId id="311" r:id="rId4"/>
    <p:sldId id="313" r:id="rId5"/>
    <p:sldId id="314" r:id="rId6"/>
    <p:sldId id="315" r:id="rId7"/>
    <p:sldId id="316" r:id="rId8"/>
    <p:sldId id="317" r:id="rId9"/>
    <p:sldId id="318" r:id="rId10"/>
    <p:sldId id="341" r:id="rId11"/>
    <p:sldId id="319" r:id="rId12"/>
    <p:sldId id="320" r:id="rId13"/>
    <p:sldId id="321" r:id="rId14"/>
    <p:sldId id="343" r:id="rId15"/>
    <p:sldId id="344" r:id="rId16"/>
    <p:sldId id="345" r:id="rId17"/>
    <p:sldId id="325" r:id="rId18"/>
    <p:sldId id="347" r:id="rId19"/>
    <p:sldId id="348" r:id="rId20"/>
    <p:sldId id="349" r:id="rId21"/>
    <p:sldId id="351" r:id="rId22"/>
    <p:sldId id="352" r:id="rId23"/>
    <p:sldId id="353" r:id="rId24"/>
    <p:sldId id="327" r:id="rId25"/>
    <p:sldId id="350" r:id="rId26"/>
    <p:sldId id="329" r:id="rId27"/>
    <p:sldId id="330" r:id="rId28"/>
    <p:sldId id="337" r:id="rId29"/>
    <p:sldId id="333" r:id="rId30"/>
    <p:sldId id="334" r:id="rId31"/>
    <p:sldId id="354" r:id="rId32"/>
    <p:sldId id="335" r:id="rId33"/>
    <p:sldId id="338" r:id="rId34"/>
    <p:sldId id="336" r:id="rId35"/>
    <p:sldId id="356" r:id="rId36"/>
    <p:sldId id="340" r:id="rId37"/>
    <p:sldId id="312" r:id="rId38"/>
    <p:sldId id="357" r:id="rId39"/>
    <p:sldId id="303" r:id="rId40"/>
    <p:sldId id="302" r:id="rId41"/>
    <p:sldId id="257" r:id="rId42"/>
    <p:sldId id="258" r:id="rId43"/>
    <p:sldId id="259" r:id="rId44"/>
    <p:sldId id="260" r:id="rId45"/>
    <p:sldId id="261" r:id="rId46"/>
    <p:sldId id="262" r:id="rId47"/>
    <p:sldId id="263" r:id="rId48"/>
    <p:sldId id="264" r:id="rId49"/>
    <p:sldId id="265" r:id="rId50"/>
    <p:sldId id="266" r:id="rId51"/>
    <p:sldId id="267" r:id="rId52"/>
    <p:sldId id="268" r:id="rId53"/>
    <p:sldId id="269" r:id="rId54"/>
    <p:sldId id="270" r:id="rId55"/>
    <p:sldId id="271" r:id="rId56"/>
    <p:sldId id="272" r:id="rId57"/>
    <p:sldId id="273" r:id="rId58"/>
    <p:sldId id="274" r:id="rId59"/>
    <p:sldId id="275" r:id="rId60"/>
    <p:sldId id="276" r:id="rId61"/>
    <p:sldId id="277" r:id="rId62"/>
    <p:sldId id="278" r:id="rId63"/>
    <p:sldId id="279" r:id="rId64"/>
    <p:sldId id="280" r:id="rId65"/>
    <p:sldId id="288" r:id="rId66"/>
    <p:sldId id="289" r:id="rId67"/>
    <p:sldId id="290" r:id="rId68"/>
    <p:sldId id="291" r:id="rId69"/>
    <p:sldId id="292" r:id="rId70"/>
    <p:sldId id="293" r:id="rId71"/>
    <p:sldId id="294" r:id="rId72"/>
    <p:sldId id="295" r:id="rId73"/>
    <p:sldId id="296" r:id="rId74"/>
    <p:sldId id="297" r:id="rId75"/>
    <p:sldId id="298" r:id="rId76"/>
    <p:sldId id="299" r:id="rId77"/>
    <p:sldId id="301" r:id="rId78"/>
  </p:sldIdLst>
  <p:sldSz cx="18288000" cy="10287000"/>
  <p:notesSz cx="6858000" cy="9144000"/>
  <p:embeddedFontLst>
    <p:embeddedFont>
      <p:font typeface="Barlow Light Bold" panose="020B0604020202020204" charset="0"/>
      <p:regular r:id="rId80"/>
    </p:embeddedFont>
    <p:embeddedFont>
      <p:font typeface="Barlow Medium" panose="00000600000000000000" pitchFamily="2" charset="0"/>
      <p:regular r:id="rId81"/>
      <p:italic r:id="rId82"/>
    </p:embeddedFont>
    <p:embeddedFont>
      <p:font typeface="Calibri" panose="020F0502020204030204" pitchFamily="34" charset="0"/>
      <p:regular r:id="rId83"/>
      <p:bold r:id="rId84"/>
      <p:italic r:id="rId85"/>
      <p:boldItalic r:id="rId86"/>
    </p:embeddedFont>
    <p:embeddedFont>
      <p:font typeface="Cambria Math" panose="02040503050406030204" pitchFamily="18" charset="0"/>
      <p:regular r:id="rId87"/>
    </p:embeddedFont>
    <p:embeddedFont>
      <p:font typeface="Encode Sans Black" panose="020B0604020202020204" charset="0"/>
      <p:bold r:id="rId88"/>
    </p:embeddedFont>
    <p:embeddedFont>
      <p:font typeface="Encode Sans Normal" panose="020B0604020202020204" charset="0"/>
      <p:regular r:id="rId89"/>
      <p:bold r:id="rId90"/>
    </p:embeddedFont>
    <p:embeddedFont>
      <p:font typeface="Open Sans" panose="020B0606030504020204" pitchFamily="34" charset="0"/>
      <p:regular r:id="rId91"/>
      <p:bold r:id="rId92"/>
      <p:italic r:id="rId93"/>
      <p:boldItalic r:id="rId94"/>
    </p:embeddedFont>
    <p:embeddedFont>
      <p:font typeface="Open Sans Bold" panose="020B0604020202020204" charset="0"/>
      <p:regular r:id="rId95"/>
      <p:bold r:id="rId96"/>
    </p:embeddedFont>
    <p:embeddedFont>
      <p:font typeface="Roboto Bold" panose="020B0604020202020204" charset="0"/>
      <p:regular r:id="rId97"/>
      <p:bold r:id="rId98"/>
    </p:embeddedFont>
    <p:embeddedFont>
      <p:font typeface="Uni Sans Bold" panose="00000500000000000000" pitchFamily="2" charset="0"/>
      <p:bold r:id="rId99"/>
    </p:embeddedFont>
    <p:embeddedFont>
      <p:font typeface="Uni Sans Book" panose="00000500000000000000" charset="0"/>
      <p:regular r:id="rId10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Main" id="{61EC1D21-BB8D-4413-92F7-3003E386FB83}">
          <p14:sldIdLst>
            <p14:sldId id="305"/>
            <p14:sldId id="310"/>
            <p14:sldId id="311"/>
            <p14:sldId id="313"/>
            <p14:sldId id="314"/>
            <p14:sldId id="315"/>
            <p14:sldId id="316"/>
            <p14:sldId id="317"/>
            <p14:sldId id="318"/>
            <p14:sldId id="341"/>
            <p14:sldId id="319"/>
            <p14:sldId id="320"/>
            <p14:sldId id="321"/>
            <p14:sldId id="343"/>
            <p14:sldId id="344"/>
            <p14:sldId id="345"/>
            <p14:sldId id="325"/>
            <p14:sldId id="347"/>
            <p14:sldId id="348"/>
            <p14:sldId id="349"/>
            <p14:sldId id="351"/>
            <p14:sldId id="352"/>
            <p14:sldId id="353"/>
            <p14:sldId id="327"/>
            <p14:sldId id="350"/>
            <p14:sldId id="329"/>
            <p14:sldId id="330"/>
            <p14:sldId id="337"/>
            <p14:sldId id="333"/>
            <p14:sldId id="334"/>
            <p14:sldId id="354"/>
            <p14:sldId id="335"/>
            <p14:sldId id="338"/>
            <p14:sldId id="336"/>
            <p14:sldId id="356"/>
            <p14:sldId id="340"/>
            <p14:sldId id="312"/>
          </p14:sldIdLst>
        </p14:section>
        <p14:section name="Backup" id="{67EB128F-DFCE-41FB-A650-A084A2B6E66F}">
          <p14:sldIdLst>
            <p14:sldId id="357"/>
          </p14:sldIdLst>
        </p14:section>
        <p14:section name="Templates" id="{CAF82ED9-F639-4B43-AEFD-A05B1A3B31AB}">
          <p14:sldIdLst>
            <p14:sldId id="303"/>
            <p14:sldId id="302"/>
            <p14:sldId id="257"/>
            <p14:sldId id="258"/>
            <p14:sldId id="259"/>
            <p14:sldId id="260"/>
            <p14:sldId id="261"/>
            <p14:sldId id="262"/>
            <p14:sldId id="263"/>
            <p14:sldId id="264"/>
            <p14:sldId id="265"/>
            <p14:sldId id="266"/>
            <p14:sldId id="267"/>
            <p14:sldId id="268"/>
            <p14:sldId id="269"/>
            <p14:sldId id="270"/>
            <p14:sldId id="271"/>
            <p14:sldId id="272"/>
            <p14:sldId id="273"/>
            <p14:sldId id="274"/>
            <p14:sldId id="275"/>
            <p14:sldId id="276"/>
            <p14:sldId id="277"/>
            <p14:sldId id="278"/>
            <p14:sldId id="279"/>
            <p14:sldId id="280"/>
            <p14:sldId id="288"/>
            <p14:sldId id="289"/>
            <p14:sldId id="290"/>
            <p14:sldId id="291"/>
            <p14:sldId id="292"/>
            <p14:sldId id="293"/>
            <p14:sldId id="294"/>
            <p14:sldId id="295"/>
            <p14:sldId id="296"/>
            <p14:sldId id="297"/>
            <p14:sldId id="298"/>
            <p14:sldId id="299"/>
            <p14:sldId id="301"/>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7A57A"/>
    <a:srgbClr val="4B2E8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autoAdjust="0"/>
    <p:restoredTop sz="92616" autoAdjust="0"/>
  </p:normalViewPr>
  <p:slideViewPr>
    <p:cSldViewPr>
      <p:cViewPr>
        <p:scale>
          <a:sx n="66" d="100"/>
          <a:sy n="66" d="100"/>
        </p:scale>
        <p:origin x="1000" y="50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5.fntdata"/><Relationship Id="rId89" Type="http://schemas.openxmlformats.org/officeDocument/2006/relationships/font" Target="fonts/font10.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notesMaster" Target="notesMasters/notesMaster1.xml"/><Relationship Id="rId102" Type="http://schemas.openxmlformats.org/officeDocument/2006/relationships/viewProps" Target="viewProps.xml"/><Relationship Id="rId5" Type="http://schemas.openxmlformats.org/officeDocument/2006/relationships/slide" Target="slides/slide4.xml"/><Relationship Id="rId90" Type="http://schemas.openxmlformats.org/officeDocument/2006/relationships/font" Target="fonts/font11.fntdata"/><Relationship Id="rId95" Type="http://schemas.openxmlformats.org/officeDocument/2006/relationships/font" Target="fonts/font16.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font" Target="fonts/font1.fntdata"/><Relationship Id="rId85" Type="http://schemas.openxmlformats.org/officeDocument/2006/relationships/font" Target="fonts/font6.fntdata"/><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font" Target="fonts/font4.fntdata"/><Relationship Id="rId88" Type="http://schemas.openxmlformats.org/officeDocument/2006/relationships/font" Target="fonts/font9.fntdata"/><Relationship Id="rId91" Type="http://schemas.openxmlformats.org/officeDocument/2006/relationships/font" Target="fonts/font12.fntdata"/><Relationship Id="rId96" Type="http://schemas.openxmlformats.org/officeDocument/2006/relationships/font" Target="fonts/font17.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font" Target="fonts/font2.fntdata"/><Relationship Id="rId86" Type="http://schemas.openxmlformats.org/officeDocument/2006/relationships/font" Target="fonts/font7.fntdata"/><Relationship Id="rId94" Type="http://schemas.openxmlformats.org/officeDocument/2006/relationships/font" Target="fonts/font15.fntdata"/><Relationship Id="rId99" Type="http://schemas.openxmlformats.org/officeDocument/2006/relationships/font" Target="fonts/font20.fntdata"/><Relationship Id="rId10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font" Target="fonts/font18.fntdata"/><Relationship Id="rId104"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13.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8.fntdata"/><Relationship Id="rId61" Type="http://schemas.openxmlformats.org/officeDocument/2006/relationships/slide" Target="slides/slide60.xml"/><Relationship Id="rId82" Type="http://schemas.openxmlformats.org/officeDocument/2006/relationships/font" Target="fonts/font3.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font" Target="fonts/font21.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font" Target="fonts/font14.fntdata"/><Relationship Id="rId98" Type="http://schemas.openxmlformats.org/officeDocument/2006/relationships/font" Target="fonts/font19.fntdata"/><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CFD5280-AB52-4BAA-B551-14DFB8055A9D}" type="datetimeFigureOut">
              <a:rPr lang="en-US" smtClean="0"/>
              <a:t>11/27/2023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4F7DF42-4D49-425E-9038-D06711744B21}" type="slidenum">
              <a:rPr lang="en-US" smtClean="0"/>
              <a:t>‹#›</a:t>
            </a:fld>
            <a:endParaRPr lang="en-US"/>
          </a:p>
        </p:txBody>
      </p:sp>
    </p:spTree>
    <p:extLst>
      <p:ext uri="{BB962C8B-B14F-4D97-AF65-F5344CB8AC3E}">
        <p14:creationId xmlns:p14="http://schemas.microsoft.com/office/powerpoint/2010/main" val="40657754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Name: Anthony Su</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Master’s student at the </a:t>
            </a:r>
            <a:r>
              <a:rPr lang="en-US" dirty="0" err="1"/>
              <a:t>Aero+Astro</a:t>
            </a:r>
            <a:r>
              <a:rPr lang="en-US" dirty="0"/>
              <a:t> department here at the University of Washington</a:t>
            </a:r>
          </a:p>
          <a:p>
            <a:pPr marL="171450" indent="-171450">
              <a:buFont typeface="Arial" panose="020B0604020202020204" pitchFamily="34" charset="0"/>
              <a:buChar char="•"/>
            </a:pPr>
            <a:r>
              <a:rPr lang="en-US" dirty="0"/>
              <a:t>Advisor: Professor Eli Livne</a:t>
            </a:r>
          </a:p>
          <a:p>
            <a:r>
              <a:rPr lang="en-US" dirty="0"/>
              <a:t>Thesis: Modeling of Aeroservoelastic Systems</a:t>
            </a:r>
          </a:p>
        </p:txBody>
      </p:sp>
      <p:sp>
        <p:nvSpPr>
          <p:cNvPr id="4" name="Slide Number Placeholder 3"/>
          <p:cNvSpPr>
            <a:spLocks noGrp="1"/>
          </p:cNvSpPr>
          <p:nvPr>
            <p:ph type="sldNum" sz="quarter" idx="5"/>
          </p:nvPr>
        </p:nvSpPr>
        <p:spPr/>
        <p:txBody>
          <a:bodyPr/>
          <a:lstStyle/>
          <a:p>
            <a:fld id="{14F7DF42-4D49-425E-9038-D06711744B21}" type="slidenum">
              <a:rPr lang="en-US" smtClean="0"/>
              <a:t>1</a:t>
            </a:fld>
            <a:endParaRPr lang="en-US"/>
          </a:p>
        </p:txBody>
      </p:sp>
    </p:spTree>
    <p:extLst>
      <p:ext uri="{BB962C8B-B14F-4D97-AF65-F5344CB8AC3E}">
        <p14:creationId xmlns:p14="http://schemas.microsoft.com/office/powerpoint/2010/main" val="8004613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&lt;insert&gt;</a:t>
            </a:r>
          </a:p>
        </p:txBody>
      </p:sp>
      <p:sp>
        <p:nvSpPr>
          <p:cNvPr id="4" name="Slide Number Placeholder 3"/>
          <p:cNvSpPr>
            <a:spLocks noGrp="1"/>
          </p:cNvSpPr>
          <p:nvPr>
            <p:ph type="sldNum" sz="quarter" idx="5"/>
          </p:nvPr>
        </p:nvSpPr>
        <p:spPr/>
        <p:txBody>
          <a:bodyPr/>
          <a:lstStyle/>
          <a:p>
            <a:fld id="{14F7DF42-4D49-425E-9038-D06711744B21}" type="slidenum">
              <a:rPr lang="en-US" smtClean="0"/>
              <a:t>11</a:t>
            </a:fld>
            <a:endParaRPr lang="en-US"/>
          </a:p>
        </p:txBody>
      </p:sp>
    </p:spTree>
    <p:extLst>
      <p:ext uri="{BB962C8B-B14F-4D97-AF65-F5344CB8AC3E}">
        <p14:creationId xmlns:p14="http://schemas.microsoft.com/office/powerpoint/2010/main" val="26978763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&lt;insert&gt;</a:t>
            </a:r>
          </a:p>
        </p:txBody>
      </p:sp>
      <p:sp>
        <p:nvSpPr>
          <p:cNvPr id="4" name="Slide Number Placeholder 3"/>
          <p:cNvSpPr>
            <a:spLocks noGrp="1"/>
          </p:cNvSpPr>
          <p:nvPr>
            <p:ph type="sldNum" sz="quarter" idx="5"/>
          </p:nvPr>
        </p:nvSpPr>
        <p:spPr/>
        <p:txBody>
          <a:bodyPr/>
          <a:lstStyle/>
          <a:p>
            <a:fld id="{14F7DF42-4D49-425E-9038-D06711744B21}" type="slidenum">
              <a:rPr lang="en-US" smtClean="0"/>
              <a:t>12</a:t>
            </a:fld>
            <a:endParaRPr lang="en-US"/>
          </a:p>
        </p:txBody>
      </p:sp>
    </p:spTree>
    <p:extLst>
      <p:ext uri="{BB962C8B-B14F-4D97-AF65-F5344CB8AC3E}">
        <p14:creationId xmlns:p14="http://schemas.microsoft.com/office/powerpoint/2010/main" val="19410377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4F7DF42-4D49-425E-9038-D06711744B21}" type="slidenum">
              <a:rPr lang="en-US" smtClean="0"/>
              <a:t>13</a:t>
            </a:fld>
            <a:endParaRPr lang="en-US"/>
          </a:p>
        </p:txBody>
      </p:sp>
    </p:spTree>
    <p:extLst>
      <p:ext uri="{BB962C8B-B14F-4D97-AF65-F5344CB8AC3E}">
        <p14:creationId xmlns:p14="http://schemas.microsoft.com/office/powerpoint/2010/main" val="15512201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&lt;insert&gt;</a:t>
            </a:r>
          </a:p>
        </p:txBody>
      </p:sp>
      <p:sp>
        <p:nvSpPr>
          <p:cNvPr id="4" name="Slide Number Placeholder 3"/>
          <p:cNvSpPr>
            <a:spLocks noGrp="1"/>
          </p:cNvSpPr>
          <p:nvPr>
            <p:ph type="sldNum" sz="quarter" idx="5"/>
          </p:nvPr>
        </p:nvSpPr>
        <p:spPr/>
        <p:txBody>
          <a:bodyPr/>
          <a:lstStyle/>
          <a:p>
            <a:fld id="{14F7DF42-4D49-425E-9038-D06711744B21}" type="slidenum">
              <a:rPr lang="en-US" smtClean="0"/>
              <a:t>14</a:t>
            </a:fld>
            <a:endParaRPr lang="en-US"/>
          </a:p>
        </p:txBody>
      </p:sp>
    </p:spTree>
    <p:extLst>
      <p:ext uri="{BB962C8B-B14F-4D97-AF65-F5344CB8AC3E}">
        <p14:creationId xmlns:p14="http://schemas.microsoft.com/office/powerpoint/2010/main" val="34865715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&lt;insert&gt;</a:t>
            </a:r>
          </a:p>
        </p:txBody>
      </p:sp>
      <p:sp>
        <p:nvSpPr>
          <p:cNvPr id="4" name="Slide Number Placeholder 3"/>
          <p:cNvSpPr>
            <a:spLocks noGrp="1"/>
          </p:cNvSpPr>
          <p:nvPr>
            <p:ph type="sldNum" sz="quarter" idx="5"/>
          </p:nvPr>
        </p:nvSpPr>
        <p:spPr/>
        <p:txBody>
          <a:bodyPr/>
          <a:lstStyle/>
          <a:p>
            <a:fld id="{14F7DF42-4D49-425E-9038-D06711744B21}" type="slidenum">
              <a:rPr lang="en-US" smtClean="0"/>
              <a:t>15</a:t>
            </a:fld>
            <a:endParaRPr lang="en-US"/>
          </a:p>
        </p:txBody>
      </p:sp>
    </p:spTree>
    <p:extLst>
      <p:ext uri="{BB962C8B-B14F-4D97-AF65-F5344CB8AC3E}">
        <p14:creationId xmlns:p14="http://schemas.microsoft.com/office/powerpoint/2010/main" val="9401971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&lt;insert&gt;</a:t>
            </a:r>
          </a:p>
        </p:txBody>
      </p:sp>
      <p:sp>
        <p:nvSpPr>
          <p:cNvPr id="4" name="Slide Number Placeholder 3"/>
          <p:cNvSpPr>
            <a:spLocks noGrp="1"/>
          </p:cNvSpPr>
          <p:nvPr>
            <p:ph type="sldNum" sz="quarter" idx="5"/>
          </p:nvPr>
        </p:nvSpPr>
        <p:spPr/>
        <p:txBody>
          <a:bodyPr/>
          <a:lstStyle/>
          <a:p>
            <a:fld id="{14F7DF42-4D49-425E-9038-D06711744B21}" type="slidenum">
              <a:rPr lang="en-US" smtClean="0"/>
              <a:t>16</a:t>
            </a:fld>
            <a:endParaRPr lang="en-US"/>
          </a:p>
        </p:txBody>
      </p:sp>
    </p:spTree>
    <p:extLst>
      <p:ext uri="{BB962C8B-B14F-4D97-AF65-F5344CB8AC3E}">
        <p14:creationId xmlns:p14="http://schemas.microsoft.com/office/powerpoint/2010/main" val="2272907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&lt;insert&gt;</a:t>
            </a:r>
          </a:p>
        </p:txBody>
      </p:sp>
      <p:sp>
        <p:nvSpPr>
          <p:cNvPr id="4" name="Slide Number Placeholder 3"/>
          <p:cNvSpPr>
            <a:spLocks noGrp="1"/>
          </p:cNvSpPr>
          <p:nvPr>
            <p:ph type="sldNum" sz="quarter" idx="5"/>
          </p:nvPr>
        </p:nvSpPr>
        <p:spPr/>
        <p:txBody>
          <a:bodyPr/>
          <a:lstStyle/>
          <a:p>
            <a:fld id="{14F7DF42-4D49-425E-9038-D06711744B21}" type="slidenum">
              <a:rPr lang="en-US" smtClean="0"/>
              <a:t>18</a:t>
            </a:fld>
            <a:endParaRPr lang="en-US"/>
          </a:p>
        </p:txBody>
      </p:sp>
    </p:spTree>
    <p:extLst>
      <p:ext uri="{BB962C8B-B14F-4D97-AF65-F5344CB8AC3E}">
        <p14:creationId xmlns:p14="http://schemas.microsoft.com/office/powerpoint/2010/main" val="4517897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&lt;insert&gt;</a:t>
            </a:r>
          </a:p>
        </p:txBody>
      </p:sp>
      <p:sp>
        <p:nvSpPr>
          <p:cNvPr id="4" name="Slide Number Placeholder 3"/>
          <p:cNvSpPr>
            <a:spLocks noGrp="1"/>
          </p:cNvSpPr>
          <p:nvPr>
            <p:ph type="sldNum" sz="quarter" idx="5"/>
          </p:nvPr>
        </p:nvSpPr>
        <p:spPr/>
        <p:txBody>
          <a:bodyPr/>
          <a:lstStyle/>
          <a:p>
            <a:fld id="{14F7DF42-4D49-425E-9038-D06711744B21}" type="slidenum">
              <a:rPr lang="en-US" smtClean="0"/>
              <a:t>19</a:t>
            </a:fld>
            <a:endParaRPr lang="en-US"/>
          </a:p>
        </p:txBody>
      </p:sp>
    </p:spTree>
    <p:extLst>
      <p:ext uri="{BB962C8B-B14F-4D97-AF65-F5344CB8AC3E}">
        <p14:creationId xmlns:p14="http://schemas.microsoft.com/office/powerpoint/2010/main" val="2048934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&lt;insert&gt;</a:t>
            </a:r>
          </a:p>
        </p:txBody>
      </p:sp>
      <p:sp>
        <p:nvSpPr>
          <p:cNvPr id="4" name="Slide Number Placeholder 3"/>
          <p:cNvSpPr>
            <a:spLocks noGrp="1"/>
          </p:cNvSpPr>
          <p:nvPr>
            <p:ph type="sldNum" sz="quarter" idx="5"/>
          </p:nvPr>
        </p:nvSpPr>
        <p:spPr/>
        <p:txBody>
          <a:bodyPr/>
          <a:lstStyle/>
          <a:p>
            <a:fld id="{14F7DF42-4D49-425E-9038-D06711744B21}" type="slidenum">
              <a:rPr lang="en-US" smtClean="0"/>
              <a:t>20</a:t>
            </a:fld>
            <a:endParaRPr lang="en-US"/>
          </a:p>
        </p:txBody>
      </p:sp>
    </p:spTree>
    <p:extLst>
      <p:ext uri="{BB962C8B-B14F-4D97-AF65-F5344CB8AC3E}">
        <p14:creationId xmlns:p14="http://schemas.microsoft.com/office/powerpoint/2010/main" val="942883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&lt;insert&gt;</a:t>
            </a:r>
          </a:p>
        </p:txBody>
      </p:sp>
      <p:sp>
        <p:nvSpPr>
          <p:cNvPr id="4" name="Slide Number Placeholder 3"/>
          <p:cNvSpPr>
            <a:spLocks noGrp="1"/>
          </p:cNvSpPr>
          <p:nvPr>
            <p:ph type="sldNum" sz="quarter" idx="5"/>
          </p:nvPr>
        </p:nvSpPr>
        <p:spPr/>
        <p:txBody>
          <a:bodyPr/>
          <a:lstStyle/>
          <a:p>
            <a:fld id="{14F7DF42-4D49-425E-9038-D06711744B21}" type="slidenum">
              <a:rPr lang="en-US" smtClean="0"/>
              <a:t>21</a:t>
            </a:fld>
            <a:endParaRPr lang="en-US"/>
          </a:p>
        </p:txBody>
      </p:sp>
    </p:spTree>
    <p:extLst>
      <p:ext uri="{BB962C8B-B14F-4D97-AF65-F5344CB8AC3E}">
        <p14:creationId xmlns:p14="http://schemas.microsoft.com/office/powerpoint/2010/main" val="21631702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AGENDA:</a:t>
            </a:r>
          </a:p>
          <a:p>
            <a:pPr marL="171450" indent="-171450">
              <a:buFont typeface="Arial" panose="020B0604020202020204" pitchFamily="34" charset="0"/>
              <a:buChar char="•"/>
            </a:pPr>
            <a:r>
              <a:rPr lang="en-US" dirty="0"/>
              <a:t>overview</a:t>
            </a:r>
          </a:p>
          <a:p>
            <a:pPr marL="171450" indent="-171450">
              <a:buFont typeface="Arial" panose="020B0604020202020204" pitchFamily="34" charset="0"/>
              <a:buChar char="•"/>
            </a:pPr>
            <a:r>
              <a:rPr lang="en-US" dirty="0"/>
              <a:t>FEM &amp; GVT</a:t>
            </a:r>
          </a:p>
          <a:p>
            <a:pPr marL="171450" indent="-171450">
              <a:buFont typeface="Arial" panose="020B0604020202020204" pitchFamily="34" charset="0"/>
              <a:buChar char="•"/>
            </a:pPr>
            <a:r>
              <a:rPr lang="en-US" dirty="0"/>
              <a:t>math model</a:t>
            </a:r>
          </a:p>
          <a:p>
            <a:endParaRPr lang="en-US" dirty="0"/>
          </a:p>
        </p:txBody>
      </p:sp>
      <p:sp>
        <p:nvSpPr>
          <p:cNvPr id="4" name="Slide Number Placeholder 3"/>
          <p:cNvSpPr>
            <a:spLocks noGrp="1"/>
          </p:cNvSpPr>
          <p:nvPr>
            <p:ph type="sldNum" sz="quarter" idx="5"/>
          </p:nvPr>
        </p:nvSpPr>
        <p:spPr/>
        <p:txBody>
          <a:bodyPr/>
          <a:lstStyle/>
          <a:p>
            <a:fld id="{14F7DF42-4D49-425E-9038-D06711744B21}" type="slidenum">
              <a:rPr lang="en-US" smtClean="0"/>
              <a:t>2</a:t>
            </a:fld>
            <a:endParaRPr lang="en-US"/>
          </a:p>
        </p:txBody>
      </p:sp>
    </p:spTree>
    <p:extLst>
      <p:ext uri="{BB962C8B-B14F-4D97-AF65-F5344CB8AC3E}">
        <p14:creationId xmlns:p14="http://schemas.microsoft.com/office/powerpoint/2010/main" val="143705972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&lt;insert&gt;</a:t>
            </a:r>
          </a:p>
        </p:txBody>
      </p:sp>
      <p:sp>
        <p:nvSpPr>
          <p:cNvPr id="4" name="Slide Number Placeholder 3"/>
          <p:cNvSpPr>
            <a:spLocks noGrp="1"/>
          </p:cNvSpPr>
          <p:nvPr>
            <p:ph type="sldNum" sz="quarter" idx="5"/>
          </p:nvPr>
        </p:nvSpPr>
        <p:spPr/>
        <p:txBody>
          <a:bodyPr/>
          <a:lstStyle/>
          <a:p>
            <a:fld id="{14F7DF42-4D49-425E-9038-D06711744B21}" type="slidenum">
              <a:rPr lang="en-US" smtClean="0"/>
              <a:t>22</a:t>
            </a:fld>
            <a:endParaRPr lang="en-US"/>
          </a:p>
        </p:txBody>
      </p:sp>
    </p:spTree>
    <p:extLst>
      <p:ext uri="{BB962C8B-B14F-4D97-AF65-F5344CB8AC3E}">
        <p14:creationId xmlns:p14="http://schemas.microsoft.com/office/powerpoint/2010/main" val="219488625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&lt;insert&gt;</a:t>
            </a:r>
          </a:p>
        </p:txBody>
      </p:sp>
      <p:sp>
        <p:nvSpPr>
          <p:cNvPr id="4" name="Slide Number Placeholder 3"/>
          <p:cNvSpPr>
            <a:spLocks noGrp="1"/>
          </p:cNvSpPr>
          <p:nvPr>
            <p:ph type="sldNum" sz="quarter" idx="5"/>
          </p:nvPr>
        </p:nvSpPr>
        <p:spPr/>
        <p:txBody>
          <a:bodyPr/>
          <a:lstStyle/>
          <a:p>
            <a:fld id="{14F7DF42-4D49-425E-9038-D06711744B21}" type="slidenum">
              <a:rPr lang="en-US" smtClean="0"/>
              <a:t>23</a:t>
            </a:fld>
            <a:endParaRPr lang="en-US"/>
          </a:p>
        </p:txBody>
      </p:sp>
    </p:spTree>
    <p:extLst>
      <p:ext uri="{BB962C8B-B14F-4D97-AF65-F5344CB8AC3E}">
        <p14:creationId xmlns:p14="http://schemas.microsoft.com/office/powerpoint/2010/main" val="26427784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&lt;insert&gt;</a:t>
            </a:r>
          </a:p>
        </p:txBody>
      </p:sp>
      <p:sp>
        <p:nvSpPr>
          <p:cNvPr id="4" name="Slide Number Placeholder 3"/>
          <p:cNvSpPr>
            <a:spLocks noGrp="1"/>
          </p:cNvSpPr>
          <p:nvPr>
            <p:ph type="sldNum" sz="quarter" idx="5"/>
          </p:nvPr>
        </p:nvSpPr>
        <p:spPr/>
        <p:txBody>
          <a:bodyPr/>
          <a:lstStyle/>
          <a:p>
            <a:fld id="{14F7DF42-4D49-425E-9038-D06711744B21}" type="slidenum">
              <a:rPr lang="en-US" smtClean="0"/>
              <a:t>24</a:t>
            </a:fld>
            <a:endParaRPr lang="en-US"/>
          </a:p>
        </p:txBody>
      </p:sp>
    </p:spTree>
    <p:extLst>
      <p:ext uri="{BB962C8B-B14F-4D97-AF65-F5344CB8AC3E}">
        <p14:creationId xmlns:p14="http://schemas.microsoft.com/office/powerpoint/2010/main" val="226768552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&lt;insert&gt;</a:t>
            </a:r>
          </a:p>
        </p:txBody>
      </p:sp>
      <p:sp>
        <p:nvSpPr>
          <p:cNvPr id="4" name="Slide Number Placeholder 3"/>
          <p:cNvSpPr>
            <a:spLocks noGrp="1"/>
          </p:cNvSpPr>
          <p:nvPr>
            <p:ph type="sldNum" sz="quarter" idx="5"/>
          </p:nvPr>
        </p:nvSpPr>
        <p:spPr/>
        <p:txBody>
          <a:bodyPr/>
          <a:lstStyle/>
          <a:p>
            <a:fld id="{14F7DF42-4D49-425E-9038-D06711744B21}" type="slidenum">
              <a:rPr lang="en-US" smtClean="0"/>
              <a:t>25</a:t>
            </a:fld>
            <a:endParaRPr lang="en-US"/>
          </a:p>
        </p:txBody>
      </p:sp>
    </p:spTree>
    <p:extLst>
      <p:ext uri="{BB962C8B-B14F-4D97-AF65-F5344CB8AC3E}">
        <p14:creationId xmlns:p14="http://schemas.microsoft.com/office/powerpoint/2010/main" val="45880642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&lt;insert&gt;</a:t>
            </a:r>
          </a:p>
        </p:txBody>
      </p:sp>
      <p:sp>
        <p:nvSpPr>
          <p:cNvPr id="4" name="Slide Number Placeholder 3"/>
          <p:cNvSpPr>
            <a:spLocks noGrp="1"/>
          </p:cNvSpPr>
          <p:nvPr>
            <p:ph type="sldNum" sz="quarter" idx="5"/>
          </p:nvPr>
        </p:nvSpPr>
        <p:spPr/>
        <p:txBody>
          <a:bodyPr/>
          <a:lstStyle/>
          <a:p>
            <a:fld id="{14F7DF42-4D49-425E-9038-D06711744B21}" type="slidenum">
              <a:rPr lang="en-US" smtClean="0"/>
              <a:t>27</a:t>
            </a:fld>
            <a:endParaRPr lang="en-US"/>
          </a:p>
        </p:txBody>
      </p:sp>
    </p:spTree>
    <p:extLst>
      <p:ext uri="{BB962C8B-B14F-4D97-AF65-F5344CB8AC3E}">
        <p14:creationId xmlns:p14="http://schemas.microsoft.com/office/powerpoint/2010/main" val="106367678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&lt;insert&gt;</a:t>
            </a:r>
          </a:p>
        </p:txBody>
      </p:sp>
      <p:sp>
        <p:nvSpPr>
          <p:cNvPr id="4" name="Slide Number Placeholder 3"/>
          <p:cNvSpPr>
            <a:spLocks noGrp="1"/>
          </p:cNvSpPr>
          <p:nvPr>
            <p:ph type="sldNum" sz="quarter" idx="5"/>
          </p:nvPr>
        </p:nvSpPr>
        <p:spPr/>
        <p:txBody>
          <a:bodyPr/>
          <a:lstStyle/>
          <a:p>
            <a:fld id="{14F7DF42-4D49-425E-9038-D06711744B21}" type="slidenum">
              <a:rPr lang="en-US" smtClean="0"/>
              <a:t>28</a:t>
            </a:fld>
            <a:endParaRPr lang="en-US"/>
          </a:p>
        </p:txBody>
      </p:sp>
    </p:spTree>
    <p:extLst>
      <p:ext uri="{BB962C8B-B14F-4D97-AF65-F5344CB8AC3E}">
        <p14:creationId xmlns:p14="http://schemas.microsoft.com/office/powerpoint/2010/main" val="273409726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err="1"/>
              <a:t>Aeroservoelasticity</a:t>
            </a:r>
            <a:endParaRPr lang="en-US" b="1" dirty="0"/>
          </a:p>
          <a:p>
            <a:pPr marL="171450" indent="-171450">
              <a:buFont typeface="Arial" panose="020B0604020202020204" pitchFamily="34" charset="0"/>
              <a:buChar char="•"/>
            </a:pPr>
            <a:r>
              <a:rPr lang="en-US" dirty="0"/>
              <a:t>structural dynamics, aerodynamics, and controls</a:t>
            </a:r>
          </a:p>
          <a:p>
            <a:pPr marL="171450" indent="-171450">
              <a:buFont typeface="Arial" panose="020B0604020202020204" pitchFamily="34" charset="0"/>
              <a:buChar char="•"/>
            </a:pPr>
            <a:r>
              <a:rPr lang="en-US" dirty="0"/>
              <a:t>important because energy-efficient aircraft have long, slender wings which are flexible</a:t>
            </a:r>
          </a:p>
          <a:p>
            <a:pPr marL="628650" lvl="1" indent="-171450">
              <a:buFont typeface="Arial" panose="020B0604020202020204" pitchFamily="34" charset="0"/>
              <a:buChar char="•"/>
            </a:pPr>
            <a:r>
              <a:rPr lang="en-US" dirty="0"/>
              <a:t>the most flexible wings must actively counteract bending and twisting in real-time</a:t>
            </a:r>
          </a:p>
          <a:p>
            <a:pPr marL="1085850" lvl="2" indent="-171450">
              <a:buFont typeface="Arial" panose="020B0604020202020204" pitchFamily="34" charset="0"/>
              <a:buChar char="•"/>
            </a:pPr>
            <a:r>
              <a:rPr lang="en-US" dirty="0"/>
              <a:t>MLA, GLA, and flutter suppression</a:t>
            </a:r>
          </a:p>
          <a:p>
            <a:pPr marL="0" lvl="0" indent="0">
              <a:buFont typeface="Arial" panose="020B0604020202020204" pitchFamily="34" charset="0"/>
              <a:buNone/>
            </a:pPr>
            <a:r>
              <a:rPr lang="en-US" b="1" dirty="0"/>
              <a:t>MARGE</a:t>
            </a:r>
          </a:p>
          <a:p>
            <a:pPr marL="171450" lvl="0" indent="-171450">
              <a:buFont typeface="Arial" panose="020B0604020202020204" pitchFamily="34" charset="0"/>
              <a:buChar char="•"/>
            </a:pPr>
            <a:r>
              <a:rPr lang="en-US" dirty="0"/>
              <a:t>MARGE is the test article that is modeled and tested in this project</a:t>
            </a:r>
          </a:p>
          <a:p>
            <a:pPr marL="171450" lvl="0" indent="-171450">
              <a:buFont typeface="Arial" panose="020B0604020202020204" pitchFamily="34" charset="0"/>
              <a:buChar char="•"/>
            </a:pPr>
            <a:r>
              <a:rPr lang="en-US" dirty="0"/>
              <a:t>short for Model for Aeroelastic Response to Gust Excitation</a:t>
            </a:r>
          </a:p>
          <a:p>
            <a:pPr marL="0" lvl="0" indent="0">
              <a:buFont typeface="Arial" panose="020B0604020202020204" pitchFamily="34" charset="0"/>
              <a:buNone/>
            </a:pPr>
            <a:r>
              <a:rPr lang="en-US" b="1" dirty="0"/>
              <a:t>Modeling</a:t>
            </a:r>
          </a:p>
          <a:p>
            <a:pPr marL="171450" lvl="0" indent="-171450">
              <a:buFont typeface="Arial" panose="020B0604020202020204" pitchFamily="34" charset="0"/>
              <a:buChar char="•"/>
            </a:pPr>
            <a:r>
              <a:rPr lang="en-US" dirty="0"/>
              <a:t>The objective of this project was to synthesize a physics-based state-space model of MARGE</a:t>
            </a:r>
          </a:p>
          <a:p>
            <a:pPr marL="171450" lvl="0" indent="-171450">
              <a:buFont typeface="Arial" panose="020B0604020202020204" pitchFamily="34" charset="0"/>
              <a:buChar char="•"/>
            </a:pPr>
            <a:r>
              <a:rPr lang="en-US" dirty="0"/>
              <a:t>This model can then be used for control design to do the aforementioned things (MLA, GLA, flutter suppression)</a:t>
            </a:r>
          </a:p>
        </p:txBody>
      </p:sp>
      <p:sp>
        <p:nvSpPr>
          <p:cNvPr id="4" name="Slide Number Placeholder 3"/>
          <p:cNvSpPr>
            <a:spLocks noGrp="1"/>
          </p:cNvSpPr>
          <p:nvPr>
            <p:ph type="sldNum" sz="quarter" idx="5"/>
          </p:nvPr>
        </p:nvSpPr>
        <p:spPr/>
        <p:txBody>
          <a:bodyPr/>
          <a:lstStyle/>
          <a:p>
            <a:fld id="{14F7DF42-4D49-425E-9038-D06711744B21}" type="slidenum">
              <a:rPr lang="en-US" smtClean="0"/>
              <a:t>29</a:t>
            </a:fld>
            <a:endParaRPr lang="en-US"/>
          </a:p>
        </p:txBody>
      </p:sp>
    </p:spTree>
    <p:extLst>
      <p:ext uri="{BB962C8B-B14F-4D97-AF65-F5344CB8AC3E}">
        <p14:creationId xmlns:p14="http://schemas.microsoft.com/office/powerpoint/2010/main" val="51645965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&lt;insert&gt;</a:t>
            </a:r>
          </a:p>
        </p:txBody>
      </p:sp>
      <p:sp>
        <p:nvSpPr>
          <p:cNvPr id="4" name="Slide Number Placeholder 3"/>
          <p:cNvSpPr>
            <a:spLocks noGrp="1"/>
          </p:cNvSpPr>
          <p:nvPr>
            <p:ph type="sldNum" sz="quarter" idx="5"/>
          </p:nvPr>
        </p:nvSpPr>
        <p:spPr/>
        <p:txBody>
          <a:bodyPr/>
          <a:lstStyle/>
          <a:p>
            <a:fld id="{14F7DF42-4D49-425E-9038-D06711744B21}" type="slidenum">
              <a:rPr lang="en-US" smtClean="0"/>
              <a:t>31</a:t>
            </a:fld>
            <a:endParaRPr lang="en-US"/>
          </a:p>
        </p:txBody>
      </p:sp>
    </p:spTree>
    <p:extLst>
      <p:ext uri="{BB962C8B-B14F-4D97-AF65-F5344CB8AC3E}">
        <p14:creationId xmlns:p14="http://schemas.microsoft.com/office/powerpoint/2010/main" val="138209721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&lt;insert&gt;</a:t>
            </a:r>
          </a:p>
        </p:txBody>
      </p:sp>
      <p:sp>
        <p:nvSpPr>
          <p:cNvPr id="4" name="Slide Number Placeholder 3"/>
          <p:cNvSpPr>
            <a:spLocks noGrp="1"/>
          </p:cNvSpPr>
          <p:nvPr>
            <p:ph type="sldNum" sz="quarter" idx="5"/>
          </p:nvPr>
        </p:nvSpPr>
        <p:spPr/>
        <p:txBody>
          <a:bodyPr/>
          <a:lstStyle/>
          <a:p>
            <a:fld id="{14F7DF42-4D49-425E-9038-D06711744B21}" type="slidenum">
              <a:rPr lang="en-US" smtClean="0"/>
              <a:t>32</a:t>
            </a:fld>
            <a:endParaRPr lang="en-US"/>
          </a:p>
        </p:txBody>
      </p:sp>
    </p:spTree>
    <p:extLst>
      <p:ext uri="{BB962C8B-B14F-4D97-AF65-F5344CB8AC3E}">
        <p14:creationId xmlns:p14="http://schemas.microsoft.com/office/powerpoint/2010/main" val="131713124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&lt;insert&gt;</a:t>
            </a:r>
          </a:p>
        </p:txBody>
      </p:sp>
      <p:sp>
        <p:nvSpPr>
          <p:cNvPr id="4" name="Slide Number Placeholder 3"/>
          <p:cNvSpPr>
            <a:spLocks noGrp="1"/>
          </p:cNvSpPr>
          <p:nvPr>
            <p:ph type="sldNum" sz="quarter" idx="5"/>
          </p:nvPr>
        </p:nvSpPr>
        <p:spPr/>
        <p:txBody>
          <a:bodyPr/>
          <a:lstStyle/>
          <a:p>
            <a:fld id="{14F7DF42-4D49-425E-9038-D06711744B21}" type="slidenum">
              <a:rPr lang="en-US" smtClean="0"/>
              <a:t>33</a:t>
            </a:fld>
            <a:endParaRPr lang="en-US"/>
          </a:p>
        </p:txBody>
      </p:sp>
    </p:spTree>
    <p:extLst>
      <p:ext uri="{BB962C8B-B14F-4D97-AF65-F5344CB8AC3E}">
        <p14:creationId xmlns:p14="http://schemas.microsoft.com/office/powerpoint/2010/main" val="40358608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err="1"/>
              <a:t>Aeroservoelasticity</a:t>
            </a:r>
            <a:endParaRPr lang="en-US" b="1" dirty="0"/>
          </a:p>
          <a:p>
            <a:pPr marL="171450" indent="-171450">
              <a:buFont typeface="Arial" panose="020B0604020202020204" pitchFamily="34" charset="0"/>
              <a:buChar char="•"/>
            </a:pPr>
            <a:r>
              <a:rPr lang="en-US" dirty="0"/>
              <a:t>structural dynamics, aerodynamics, and controls</a:t>
            </a:r>
          </a:p>
          <a:p>
            <a:pPr marL="171450" indent="-171450">
              <a:buFont typeface="Arial" panose="020B0604020202020204" pitchFamily="34" charset="0"/>
              <a:buChar char="•"/>
            </a:pPr>
            <a:r>
              <a:rPr lang="en-US" dirty="0"/>
              <a:t>important because energy-efficient aircraft have long, slender wings which are flexible</a:t>
            </a:r>
          </a:p>
          <a:p>
            <a:pPr marL="628650" lvl="1" indent="-171450">
              <a:buFont typeface="Arial" panose="020B0604020202020204" pitchFamily="34" charset="0"/>
              <a:buChar char="•"/>
            </a:pPr>
            <a:r>
              <a:rPr lang="en-US" dirty="0"/>
              <a:t>the most flexible wings must actively counteract bending and twisting in real-time</a:t>
            </a:r>
          </a:p>
          <a:p>
            <a:pPr marL="1085850" lvl="2" indent="-171450">
              <a:buFont typeface="Arial" panose="020B0604020202020204" pitchFamily="34" charset="0"/>
              <a:buChar char="•"/>
            </a:pPr>
            <a:r>
              <a:rPr lang="en-US" dirty="0"/>
              <a:t>MLA, GLA, and flutter suppression</a:t>
            </a:r>
          </a:p>
          <a:p>
            <a:pPr marL="0" lvl="0" indent="0">
              <a:buFont typeface="Arial" panose="020B0604020202020204" pitchFamily="34" charset="0"/>
              <a:buNone/>
            </a:pPr>
            <a:r>
              <a:rPr lang="en-US" b="1" dirty="0"/>
              <a:t>MARGE</a:t>
            </a:r>
          </a:p>
          <a:p>
            <a:pPr marL="171450" lvl="0" indent="-171450">
              <a:buFont typeface="Arial" panose="020B0604020202020204" pitchFamily="34" charset="0"/>
              <a:buChar char="•"/>
            </a:pPr>
            <a:r>
              <a:rPr lang="en-US" dirty="0"/>
              <a:t>MARGE is the test article that is modeled and tested in this project</a:t>
            </a:r>
          </a:p>
          <a:p>
            <a:pPr marL="171450" lvl="0" indent="-171450">
              <a:buFont typeface="Arial" panose="020B0604020202020204" pitchFamily="34" charset="0"/>
              <a:buChar char="•"/>
            </a:pPr>
            <a:r>
              <a:rPr lang="en-US" dirty="0"/>
              <a:t>short for Model for Aeroelastic Response to Gust Excitation</a:t>
            </a:r>
          </a:p>
          <a:p>
            <a:pPr marL="0" lvl="0" indent="0">
              <a:buFont typeface="Arial" panose="020B0604020202020204" pitchFamily="34" charset="0"/>
              <a:buNone/>
            </a:pPr>
            <a:r>
              <a:rPr lang="en-US" b="1" dirty="0"/>
              <a:t>Modeling</a:t>
            </a:r>
          </a:p>
          <a:p>
            <a:pPr marL="171450" lvl="0" indent="-171450">
              <a:buFont typeface="Arial" panose="020B0604020202020204" pitchFamily="34" charset="0"/>
              <a:buChar char="•"/>
            </a:pPr>
            <a:r>
              <a:rPr lang="en-US" u="sng" dirty="0"/>
              <a:t>The objective of this project was to synthesize a physics-based state-space model of MARGE</a:t>
            </a:r>
          </a:p>
          <a:p>
            <a:pPr marL="628650" lvl="1" indent="-171450">
              <a:buFont typeface="Arial" panose="020B0604020202020204" pitchFamily="34" charset="0"/>
              <a:buChar char="•"/>
            </a:pPr>
            <a:r>
              <a:rPr lang="en-US" dirty="0"/>
              <a:t>Physics-based “grey-box” models are (in theory) more interpretable and generalizable than traditional black-box system identification methods</a:t>
            </a:r>
          </a:p>
          <a:p>
            <a:pPr marL="171450" lvl="0" indent="-171450">
              <a:buFont typeface="Arial" panose="020B0604020202020204" pitchFamily="34" charset="0"/>
              <a:buChar char="•"/>
            </a:pPr>
            <a:r>
              <a:rPr lang="en-US" dirty="0"/>
              <a:t>This model can then be used for control design to do the aforementioned things (MLA, GLA, flutter suppression)</a:t>
            </a:r>
          </a:p>
        </p:txBody>
      </p:sp>
      <p:sp>
        <p:nvSpPr>
          <p:cNvPr id="4" name="Slide Number Placeholder 3"/>
          <p:cNvSpPr>
            <a:spLocks noGrp="1"/>
          </p:cNvSpPr>
          <p:nvPr>
            <p:ph type="sldNum" sz="quarter" idx="5"/>
          </p:nvPr>
        </p:nvSpPr>
        <p:spPr/>
        <p:txBody>
          <a:bodyPr/>
          <a:lstStyle/>
          <a:p>
            <a:fld id="{14F7DF42-4D49-425E-9038-D06711744B21}" type="slidenum">
              <a:rPr lang="en-US" smtClean="0"/>
              <a:t>3</a:t>
            </a:fld>
            <a:endParaRPr lang="en-US"/>
          </a:p>
        </p:txBody>
      </p:sp>
    </p:spTree>
    <p:extLst>
      <p:ext uri="{BB962C8B-B14F-4D97-AF65-F5344CB8AC3E}">
        <p14:creationId xmlns:p14="http://schemas.microsoft.com/office/powerpoint/2010/main" val="101468639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err="1"/>
              <a:t>Aeroservoelasticity</a:t>
            </a:r>
            <a:endParaRPr lang="en-US" b="1" dirty="0"/>
          </a:p>
          <a:p>
            <a:pPr marL="171450" indent="-171450">
              <a:buFont typeface="Arial" panose="020B0604020202020204" pitchFamily="34" charset="0"/>
              <a:buChar char="•"/>
            </a:pPr>
            <a:r>
              <a:rPr lang="en-US" dirty="0"/>
              <a:t>structural dynamics, aerodynamics, and controls</a:t>
            </a:r>
          </a:p>
          <a:p>
            <a:pPr marL="171450" indent="-171450">
              <a:buFont typeface="Arial" panose="020B0604020202020204" pitchFamily="34" charset="0"/>
              <a:buChar char="•"/>
            </a:pPr>
            <a:r>
              <a:rPr lang="en-US" dirty="0"/>
              <a:t>important because energy-efficient aircraft have long, slender wings which are flexible</a:t>
            </a:r>
          </a:p>
          <a:p>
            <a:pPr marL="628650" lvl="1" indent="-171450">
              <a:buFont typeface="Arial" panose="020B0604020202020204" pitchFamily="34" charset="0"/>
              <a:buChar char="•"/>
            </a:pPr>
            <a:r>
              <a:rPr lang="en-US" dirty="0"/>
              <a:t>the most flexible wings must actively counteract bending and twisting in real-time</a:t>
            </a:r>
          </a:p>
          <a:p>
            <a:pPr marL="1085850" lvl="2" indent="-171450">
              <a:buFont typeface="Arial" panose="020B0604020202020204" pitchFamily="34" charset="0"/>
              <a:buChar char="•"/>
            </a:pPr>
            <a:r>
              <a:rPr lang="en-US" dirty="0"/>
              <a:t>MLA, GLA, and flutter suppression</a:t>
            </a:r>
          </a:p>
          <a:p>
            <a:pPr marL="0" lvl="0" indent="0">
              <a:buFont typeface="Arial" panose="020B0604020202020204" pitchFamily="34" charset="0"/>
              <a:buNone/>
            </a:pPr>
            <a:r>
              <a:rPr lang="en-US" b="1" dirty="0"/>
              <a:t>MARGE</a:t>
            </a:r>
          </a:p>
          <a:p>
            <a:pPr marL="171450" lvl="0" indent="-171450">
              <a:buFont typeface="Arial" panose="020B0604020202020204" pitchFamily="34" charset="0"/>
              <a:buChar char="•"/>
            </a:pPr>
            <a:r>
              <a:rPr lang="en-US" dirty="0"/>
              <a:t>MARGE is the test article that is modeled and tested in this project</a:t>
            </a:r>
          </a:p>
          <a:p>
            <a:pPr marL="171450" lvl="0" indent="-171450">
              <a:buFont typeface="Arial" panose="020B0604020202020204" pitchFamily="34" charset="0"/>
              <a:buChar char="•"/>
            </a:pPr>
            <a:r>
              <a:rPr lang="en-US" dirty="0"/>
              <a:t>short for Model for Aeroelastic Response to Gust Excitation</a:t>
            </a:r>
          </a:p>
          <a:p>
            <a:pPr marL="0" lvl="0" indent="0">
              <a:buFont typeface="Arial" panose="020B0604020202020204" pitchFamily="34" charset="0"/>
              <a:buNone/>
            </a:pPr>
            <a:r>
              <a:rPr lang="en-US" b="1" dirty="0"/>
              <a:t>Modeling</a:t>
            </a:r>
          </a:p>
          <a:p>
            <a:pPr marL="171450" lvl="0" indent="-171450">
              <a:buFont typeface="Arial" panose="020B0604020202020204" pitchFamily="34" charset="0"/>
              <a:buChar char="•"/>
            </a:pPr>
            <a:r>
              <a:rPr lang="en-US" dirty="0"/>
              <a:t>The objective of this project was to synthesize a physics-based state-space model of MARGE</a:t>
            </a:r>
          </a:p>
          <a:p>
            <a:pPr marL="171450" lvl="0" indent="-171450">
              <a:buFont typeface="Arial" panose="020B0604020202020204" pitchFamily="34" charset="0"/>
              <a:buChar char="•"/>
            </a:pPr>
            <a:r>
              <a:rPr lang="en-US" dirty="0"/>
              <a:t>This model can then be used for control design to do the aforementioned things (MLA, GLA, flutter suppression)</a:t>
            </a:r>
          </a:p>
        </p:txBody>
      </p:sp>
      <p:sp>
        <p:nvSpPr>
          <p:cNvPr id="4" name="Slide Number Placeholder 3"/>
          <p:cNvSpPr>
            <a:spLocks noGrp="1"/>
          </p:cNvSpPr>
          <p:nvPr>
            <p:ph type="sldNum" sz="quarter" idx="5"/>
          </p:nvPr>
        </p:nvSpPr>
        <p:spPr/>
        <p:txBody>
          <a:bodyPr/>
          <a:lstStyle/>
          <a:p>
            <a:fld id="{14F7DF42-4D49-425E-9038-D06711744B21}" type="slidenum">
              <a:rPr lang="en-US" smtClean="0"/>
              <a:t>34</a:t>
            </a:fld>
            <a:endParaRPr lang="en-US"/>
          </a:p>
        </p:txBody>
      </p:sp>
    </p:spTree>
    <p:extLst>
      <p:ext uri="{BB962C8B-B14F-4D97-AF65-F5344CB8AC3E}">
        <p14:creationId xmlns:p14="http://schemas.microsoft.com/office/powerpoint/2010/main" val="398364748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err="1"/>
              <a:t>Aeroservoelasticity</a:t>
            </a:r>
            <a:endParaRPr lang="en-US" b="1" dirty="0"/>
          </a:p>
          <a:p>
            <a:pPr marL="171450" indent="-171450">
              <a:buFont typeface="Arial" panose="020B0604020202020204" pitchFamily="34" charset="0"/>
              <a:buChar char="•"/>
            </a:pPr>
            <a:r>
              <a:rPr lang="en-US" dirty="0"/>
              <a:t>structural dynamics, aerodynamics, and controls</a:t>
            </a:r>
          </a:p>
          <a:p>
            <a:pPr marL="171450" indent="-171450">
              <a:buFont typeface="Arial" panose="020B0604020202020204" pitchFamily="34" charset="0"/>
              <a:buChar char="•"/>
            </a:pPr>
            <a:r>
              <a:rPr lang="en-US" dirty="0"/>
              <a:t>important because energy-efficient aircraft have long, slender wings which are flexible</a:t>
            </a:r>
          </a:p>
          <a:p>
            <a:pPr marL="628650" lvl="1" indent="-171450">
              <a:buFont typeface="Arial" panose="020B0604020202020204" pitchFamily="34" charset="0"/>
              <a:buChar char="•"/>
            </a:pPr>
            <a:r>
              <a:rPr lang="en-US" dirty="0"/>
              <a:t>the most flexible wings must actively counteract bending and twisting in real-time</a:t>
            </a:r>
          </a:p>
          <a:p>
            <a:pPr marL="1085850" lvl="2" indent="-171450">
              <a:buFont typeface="Arial" panose="020B0604020202020204" pitchFamily="34" charset="0"/>
              <a:buChar char="•"/>
            </a:pPr>
            <a:r>
              <a:rPr lang="en-US" dirty="0"/>
              <a:t>MLA, GLA, and flutter suppression</a:t>
            </a:r>
          </a:p>
          <a:p>
            <a:pPr marL="0" lvl="0" indent="0">
              <a:buFont typeface="Arial" panose="020B0604020202020204" pitchFamily="34" charset="0"/>
              <a:buNone/>
            </a:pPr>
            <a:r>
              <a:rPr lang="en-US" b="1" dirty="0"/>
              <a:t>MARGE</a:t>
            </a:r>
          </a:p>
          <a:p>
            <a:pPr marL="171450" lvl="0" indent="-171450">
              <a:buFont typeface="Arial" panose="020B0604020202020204" pitchFamily="34" charset="0"/>
              <a:buChar char="•"/>
            </a:pPr>
            <a:r>
              <a:rPr lang="en-US" dirty="0"/>
              <a:t>MARGE is the test article that is modeled and tested in this project</a:t>
            </a:r>
          </a:p>
          <a:p>
            <a:pPr marL="171450" lvl="0" indent="-171450">
              <a:buFont typeface="Arial" panose="020B0604020202020204" pitchFamily="34" charset="0"/>
              <a:buChar char="•"/>
            </a:pPr>
            <a:r>
              <a:rPr lang="en-US" dirty="0"/>
              <a:t>short for Model for Aeroelastic Response to Gust Excitation</a:t>
            </a:r>
          </a:p>
          <a:p>
            <a:pPr marL="0" lvl="0" indent="0">
              <a:buFont typeface="Arial" panose="020B0604020202020204" pitchFamily="34" charset="0"/>
              <a:buNone/>
            </a:pPr>
            <a:r>
              <a:rPr lang="en-US" b="1" dirty="0"/>
              <a:t>Modeling</a:t>
            </a:r>
          </a:p>
          <a:p>
            <a:pPr marL="171450" lvl="0" indent="-171450">
              <a:buFont typeface="Arial" panose="020B0604020202020204" pitchFamily="34" charset="0"/>
              <a:buChar char="•"/>
            </a:pPr>
            <a:r>
              <a:rPr lang="en-US" u="sng" dirty="0"/>
              <a:t>The objective of this project was to synthesize a physics-based state-space model of MARGE</a:t>
            </a:r>
          </a:p>
          <a:p>
            <a:pPr marL="628650" lvl="1" indent="-171450">
              <a:buFont typeface="Arial" panose="020B0604020202020204" pitchFamily="34" charset="0"/>
              <a:buChar char="•"/>
            </a:pPr>
            <a:r>
              <a:rPr lang="en-US" dirty="0"/>
              <a:t>Physics-based “grey-box” models are (in theory) more interpretable and generalizable than traditional black-box system identification methods</a:t>
            </a:r>
          </a:p>
          <a:p>
            <a:pPr marL="171450" lvl="0" indent="-171450">
              <a:buFont typeface="Arial" panose="020B0604020202020204" pitchFamily="34" charset="0"/>
              <a:buChar char="•"/>
            </a:pPr>
            <a:r>
              <a:rPr lang="en-US" dirty="0"/>
              <a:t>This model can then be used for control design to do the aforementioned things (MLA, GLA, flutter suppression)</a:t>
            </a:r>
          </a:p>
        </p:txBody>
      </p:sp>
      <p:sp>
        <p:nvSpPr>
          <p:cNvPr id="4" name="Slide Number Placeholder 3"/>
          <p:cNvSpPr>
            <a:spLocks noGrp="1"/>
          </p:cNvSpPr>
          <p:nvPr>
            <p:ph type="sldNum" sz="quarter" idx="5"/>
          </p:nvPr>
        </p:nvSpPr>
        <p:spPr/>
        <p:txBody>
          <a:bodyPr/>
          <a:lstStyle/>
          <a:p>
            <a:fld id="{14F7DF42-4D49-425E-9038-D06711744B21}" type="slidenum">
              <a:rPr lang="en-US" smtClean="0"/>
              <a:t>35</a:t>
            </a:fld>
            <a:endParaRPr lang="en-US"/>
          </a:p>
        </p:txBody>
      </p:sp>
    </p:spTree>
    <p:extLst>
      <p:ext uri="{BB962C8B-B14F-4D97-AF65-F5344CB8AC3E}">
        <p14:creationId xmlns:p14="http://schemas.microsoft.com/office/powerpoint/2010/main" val="407543696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4F7DF42-4D49-425E-9038-D06711744B21}" type="slidenum">
              <a:rPr lang="en-US" smtClean="0"/>
              <a:t>36</a:t>
            </a:fld>
            <a:endParaRPr lang="en-US"/>
          </a:p>
        </p:txBody>
      </p:sp>
    </p:spTree>
    <p:extLst>
      <p:ext uri="{BB962C8B-B14F-4D97-AF65-F5344CB8AC3E}">
        <p14:creationId xmlns:p14="http://schemas.microsoft.com/office/powerpoint/2010/main" val="26481476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MARGE: model for aeroelastic response to gust excitation</a:t>
            </a:r>
          </a:p>
          <a:p>
            <a:pPr marL="628650" lvl="1" indent="-171450">
              <a:buFont typeface="Arial" panose="020B0604020202020204" pitchFamily="34" charset="0"/>
              <a:buChar char="•"/>
            </a:pPr>
            <a:r>
              <a:rPr lang="en-US" dirty="0"/>
              <a:t>Designed and built several years ago, see [</a:t>
            </a:r>
            <a:r>
              <a:rPr lang="en-US" dirty="0" err="1"/>
              <a:t>Quenzer</a:t>
            </a:r>
            <a:r>
              <a:rPr lang="en-US" dirty="0"/>
              <a:t> et. al. 2019]</a:t>
            </a:r>
          </a:p>
          <a:p>
            <a:pPr marL="171450" lvl="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14F7DF42-4D49-425E-9038-D06711744B21}" type="slidenum">
              <a:rPr lang="en-US" smtClean="0"/>
              <a:t>4</a:t>
            </a:fld>
            <a:endParaRPr lang="en-US"/>
          </a:p>
        </p:txBody>
      </p:sp>
    </p:spTree>
    <p:extLst>
      <p:ext uri="{BB962C8B-B14F-4D97-AF65-F5344CB8AC3E}">
        <p14:creationId xmlns:p14="http://schemas.microsoft.com/office/powerpoint/2010/main" val="41993558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&lt;insert&gt;</a:t>
            </a:r>
          </a:p>
        </p:txBody>
      </p:sp>
      <p:sp>
        <p:nvSpPr>
          <p:cNvPr id="4" name="Slide Number Placeholder 3"/>
          <p:cNvSpPr>
            <a:spLocks noGrp="1"/>
          </p:cNvSpPr>
          <p:nvPr>
            <p:ph type="sldNum" sz="quarter" idx="5"/>
          </p:nvPr>
        </p:nvSpPr>
        <p:spPr/>
        <p:txBody>
          <a:bodyPr/>
          <a:lstStyle/>
          <a:p>
            <a:fld id="{14F7DF42-4D49-425E-9038-D06711744B21}" type="slidenum">
              <a:rPr lang="en-US" smtClean="0"/>
              <a:t>5</a:t>
            </a:fld>
            <a:endParaRPr lang="en-US"/>
          </a:p>
        </p:txBody>
      </p:sp>
    </p:spTree>
    <p:extLst>
      <p:ext uri="{BB962C8B-B14F-4D97-AF65-F5344CB8AC3E}">
        <p14:creationId xmlns:p14="http://schemas.microsoft.com/office/powerpoint/2010/main" val="13113595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MARGE is designed to be tested in the UW 3x3 wind tunnel</a:t>
            </a:r>
          </a:p>
          <a:p>
            <a:pPr marL="171450" indent="-171450">
              <a:buFont typeface="Arial" panose="020B0604020202020204" pitchFamily="34" charset="0"/>
              <a:buChar char="•"/>
            </a:pPr>
            <a:r>
              <a:rPr lang="en-US" dirty="0"/>
              <a:t>Wind blows from top left to bottom right in this image</a:t>
            </a:r>
          </a:p>
          <a:p>
            <a:pPr marL="171450" indent="-171450">
              <a:buFont typeface="Arial" panose="020B0604020202020204" pitchFamily="34" charset="0"/>
              <a:buChar char="•"/>
            </a:pPr>
            <a:r>
              <a:rPr lang="en-US" dirty="0"/>
              <a:t>Upstream of where MARGE is mounted are two gust vanes which can create unsteady flow fields around MARGE</a:t>
            </a:r>
          </a:p>
        </p:txBody>
      </p:sp>
      <p:sp>
        <p:nvSpPr>
          <p:cNvPr id="4" name="Slide Number Placeholder 3"/>
          <p:cNvSpPr>
            <a:spLocks noGrp="1"/>
          </p:cNvSpPr>
          <p:nvPr>
            <p:ph type="sldNum" sz="quarter" idx="5"/>
          </p:nvPr>
        </p:nvSpPr>
        <p:spPr/>
        <p:txBody>
          <a:bodyPr/>
          <a:lstStyle/>
          <a:p>
            <a:fld id="{14F7DF42-4D49-425E-9038-D06711744B21}" type="slidenum">
              <a:rPr lang="en-US" smtClean="0"/>
              <a:t>6</a:t>
            </a:fld>
            <a:endParaRPr lang="en-US"/>
          </a:p>
        </p:txBody>
      </p:sp>
    </p:spTree>
    <p:extLst>
      <p:ext uri="{BB962C8B-B14F-4D97-AF65-F5344CB8AC3E}">
        <p14:creationId xmlns:p14="http://schemas.microsoft.com/office/powerpoint/2010/main" val="36705593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&lt;insert&gt;</a:t>
            </a:r>
          </a:p>
          <a:p>
            <a:r>
              <a:rPr lang="en-US" dirty="0"/>
              <a:t>disclaimer: I didn’t make the NASTRAN model</a:t>
            </a:r>
          </a:p>
        </p:txBody>
      </p:sp>
      <p:sp>
        <p:nvSpPr>
          <p:cNvPr id="4" name="Slide Number Placeholder 3"/>
          <p:cNvSpPr>
            <a:spLocks noGrp="1"/>
          </p:cNvSpPr>
          <p:nvPr>
            <p:ph type="sldNum" sz="quarter" idx="5"/>
          </p:nvPr>
        </p:nvSpPr>
        <p:spPr/>
        <p:txBody>
          <a:bodyPr/>
          <a:lstStyle/>
          <a:p>
            <a:fld id="{14F7DF42-4D49-425E-9038-D06711744B21}" type="slidenum">
              <a:rPr lang="en-US" smtClean="0"/>
              <a:t>8</a:t>
            </a:fld>
            <a:endParaRPr lang="en-US"/>
          </a:p>
        </p:txBody>
      </p:sp>
    </p:spTree>
    <p:extLst>
      <p:ext uri="{BB962C8B-B14F-4D97-AF65-F5344CB8AC3E}">
        <p14:creationId xmlns:p14="http://schemas.microsoft.com/office/powerpoint/2010/main" val="38551497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&lt;insert&gt;</a:t>
            </a:r>
          </a:p>
        </p:txBody>
      </p:sp>
      <p:sp>
        <p:nvSpPr>
          <p:cNvPr id="4" name="Slide Number Placeholder 3"/>
          <p:cNvSpPr>
            <a:spLocks noGrp="1"/>
          </p:cNvSpPr>
          <p:nvPr>
            <p:ph type="sldNum" sz="quarter" idx="5"/>
          </p:nvPr>
        </p:nvSpPr>
        <p:spPr/>
        <p:txBody>
          <a:bodyPr/>
          <a:lstStyle/>
          <a:p>
            <a:fld id="{14F7DF42-4D49-425E-9038-D06711744B21}" type="slidenum">
              <a:rPr lang="en-US" smtClean="0"/>
              <a:t>9</a:t>
            </a:fld>
            <a:endParaRPr lang="en-US"/>
          </a:p>
        </p:txBody>
      </p:sp>
    </p:spTree>
    <p:extLst>
      <p:ext uri="{BB962C8B-B14F-4D97-AF65-F5344CB8AC3E}">
        <p14:creationId xmlns:p14="http://schemas.microsoft.com/office/powerpoint/2010/main" val="13220370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&lt;insert&gt;</a:t>
            </a:r>
          </a:p>
        </p:txBody>
      </p:sp>
      <p:sp>
        <p:nvSpPr>
          <p:cNvPr id="4" name="Slide Number Placeholder 3"/>
          <p:cNvSpPr>
            <a:spLocks noGrp="1"/>
          </p:cNvSpPr>
          <p:nvPr>
            <p:ph type="sldNum" sz="quarter" idx="5"/>
          </p:nvPr>
        </p:nvSpPr>
        <p:spPr/>
        <p:txBody>
          <a:bodyPr/>
          <a:lstStyle/>
          <a:p>
            <a:fld id="{14F7DF42-4D49-425E-9038-D06711744B21}" type="slidenum">
              <a:rPr lang="en-US" smtClean="0"/>
              <a:t>10</a:t>
            </a:fld>
            <a:endParaRPr lang="en-US"/>
          </a:p>
        </p:txBody>
      </p:sp>
    </p:spTree>
    <p:extLst>
      <p:ext uri="{BB962C8B-B14F-4D97-AF65-F5344CB8AC3E}">
        <p14:creationId xmlns:p14="http://schemas.microsoft.com/office/powerpoint/2010/main" val="3034021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11/27/2023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11/27/2023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11/27/2023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11/27/2023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9.bmp"/><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21.png"/><Relationship Id="rId4" Type="http://schemas.openxmlformats.org/officeDocument/2006/relationships/image" Target="../media/image20.gif"/></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2.png"/><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image" Target="../media/image28.png"/><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11.svg"/><Relationship Id="rId7" Type="http://schemas.openxmlformats.org/officeDocument/2006/relationships/image" Target="../media/image15.sv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4.png"/><Relationship Id="rId11" Type="http://schemas.openxmlformats.org/officeDocument/2006/relationships/image" Target="../media/image2.png"/><Relationship Id="rId5" Type="http://schemas.openxmlformats.org/officeDocument/2006/relationships/image" Target="../media/image13.svg"/><Relationship Id="rId10" Type="http://schemas.openxmlformats.org/officeDocument/2006/relationships/image" Target="../media/image17.svg"/><Relationship Id="rId4" Type="http://schemas.openxmlformats.org/officeDocument/2006/relationships/image" Target="../media/image12.png"/><Relationship Id="rId9"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7.xml"/><Relationship Id="rId5" Type="http://schemas.openxmlformats.org/officeDocument/2006/relationships/image" Target="../media/image41.png"/><Relationship Id="rId4" Type="http://schemas.openxmlformats.org/officeDocument/2006/relationships/image" Target="../media/image40.pn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7.xml"/><Relationship Id="rId5" Type="http://schemas.openxmlformats.org/officeDocument/2006/relationships/image" Target="../media/image42.png"/><Relationship Id="rId4" Type="http://schemas.openxmlformats.org/officeDocument/2006/relationships/image" Target="../media/image40.png"/></Relationships>
</file>

<file path=ppt/slides/_rels/slide24.xml.rels><?xml version="1.0" encoding="UTF-8" standalone="yes"?>
<Relationships xmlns="http://schemas.openxmlformats.org/package/2006/relationships"><Relationship Id="rId3" Type="http://schemas.openxmlformats.org/officeDocument/2006/relationships/image" Target="../media/image410.png"/><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3" Type="http://schemas.openxmlformats.org/officeDocument/2006/relationships/image" Target="../media/image440.png"/><Relationship Id="rId2" Type="http://schemas.openxmlformats.org/officeDocument/2006/relationships/notesSlide" Target="../notesSlides/notesSlide23.xml"/><Relationship Id="rId1" Type="http://schemas.openxmlformats.org/officeDocument/2006/relationships/slideLayout" Target="../slideLayouts/slideLayout7.xml"/><Relationship Id="rId5" Type="http://schemas.openxmlformats.org/officeDocument/2006/relationships/image" Target="../media/image43.png"/><Relationship Id="rId4" Type="http://schemas.openxmlformats.org/officeDocument/2006/relationships/image" Target="../media/image2.png"/></Relationships>
</file>

<file path=ppt/slides/_rels/slide26.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svg"/><Relationship Id="rId7" Type="http://schemas.openxmlformats.org/officeDocument/2006/relationships/image" Target="../media/image15.sv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svg"/><Relationship Id="rId10" Type="http://schemas.openxmlformats.org/officeDocument/2006/relationships/image" Target="../media/image2.png"/><Relationship Id="rId4" Type="http://schemas.openxmlformats.org/officeDocument/2006/relationships/image" Target="../media/image12.png"/><Relationship Id="rId9" Type="http://schemas.openxmlformats.org/officeDocument/2006/relationships/image" Target="../media/image17.svg"/></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45.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5.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svg"/><Relationship Id="rId7" Type="http://schemas.openxmlformats.org/officeDocument/2006/relationships/image" Target="../media/image15.sv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svg"/><Relationship Id="rId10" Type="http://schemas.openxmlformats.org/officeDocument/2006/relationships/image" Target="../media/image2.png"/><Relationship Id="rId4" Type="http://schemas.openxmlformats.org/officeDocument/2006/relationships/image" Target="../media/image12.png"/><Relationship Id="rId9" Type="http://schemas.openxmlformats.org/officeDocument/2006/relationships/image" Target="../media/image17.svg"/></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46.png"/></Relationships>
</file>

<file path=ppt/slides/_rels/slide3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3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0.xml"/><Relationship Id="rId1" Type="http://schemas.openxmlformats.org/officeDocument/2006/relationships/slideLayout" Target="../slideLayouts/slideLayout7.xml"/><Relationship Id="rId5" Type="http://schemas.openxmlformats.org/officeDocument/2006/relationships/image" Target="../media/image49.png"/><Relationship Id="rId4" Type="http://schemas.openxmlformats.org/officeDocument/2006/relationships/image" Target="../media/image2.png"/></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1.xml"/><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5.png"/><Relationship Id="rId4" Type="http://schemas.openxmlformats.org/officeDocument/2006/relationships/image" Target="../media/image4.png"/></Relationships>
</file>

<file path=ppt/slides/_rels/slide3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55.jpeg"/><Relationship Id="rId1" Type="http://schemas.openxmlformats.org/officeDocument/2006/relationships/slideLayout" Target="../slideLayouts/slideLayout7.xml"/><Relationship Id="rId4" Type="http://schemas.openxmlformats.org/officeDocument/2006/relationships/image" Target="../media/image57.jpeg"/></Relationships>
</file>

<file path=ppt/slides/_rels/slide44.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58.jpeg"/><Relationship Id="rId1" Type="http://schemas.openxmlformats.org/officeDocument/2006/relationships/slideLayout" Target="../slideLayouts/slideLayout7.xml"/><Relationship Id="rId4" Type="http://schemas.openxmlformats.org/officeDocument/2006/relationships/image" Target="../media/image60.jpeg"/></Relationships>
</file>

<file path=ppt/slides/_rels/slide45.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61.jpeg"/><Relationship Id="rId1" Type="http://schemas.openxmlformats.org/officeDocument/2006/relationships/slideLayout" Target="../slideLayouts/slideLayout7.xml"/><Relationship Id="rId6" Type="http://schemas.openxmlformats.org/officeDocument/2006/relationships/image" Target="../media/image65.png"/><Relationship Id="rId5" Type="http://schemas.openxmlformats.org/officeDocument/2006/relationships/image" Target="../media/image64.jpeg"/><Relationship Id="rId4" Type="http://schemas.openxmlformats.org/officeDocument/2006/relationships/image" Target="../media/image63.jpe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66.jpe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50.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image" Target="../media/image68.jpe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60.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72.svg"/><Relationship Id="rId7" Type="http://schemas.openxmlformats.org/officeDocument/2006/relationships/image" Target="../media/image76.svg"/><Relationship Id="rId2" Type="http://schemas.openxmlformats.org/officeDocument/2006/relationships/image" Target="../media/image71.png"/><Relationship Id="rId1" Type="http://schemas.openxmlformats.org/officeDocument/2006/relationships/slideLayout" Target="../slideLayouts/slideLayout7.xml"/><Relationship Id="rId6" Type="http://schemas.openxmlformats.org/officeDocument/2006/relationships/image" Target="../media/image75.png"/><Relationship Id="rId5" Type="http://schemas.openxmlformats.org/officeDocument/2006/relationships/image" Target="../media/image74.svg"/><Relationship Id="rId10" Type="http://schemas.openxmlformats.org/officeDocument/2006/relationships/image" Target="../media/image52.png"/><Relationship Id="rId4" Type="http://schemas.openxmlformats.org/officeDocument/2006/relationships/image" Target="../media/image73.png"/><Relationship Id="rId9" Type="http://schemas.openxmlformats.org/officeDocument/2006/relationships/image" Target="../media/image78.svg"/></Relationships>
</file>

<file path=ppt/slides/_rels/slide61.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7.svg"/><Relationship Id="rId3" Type="http://schemas.openxmlformats.org/officeDocument/2006/relationships/image" Target="../media/image80.svg"/><Relationship Id="rId7" Type="http://schemas.openxmlformats.org/officeDocument/2006/relationships/image" Target="../media/image11.svg"/><Relationship Id="rId12" Type="http://schemas.openxmlformats.org/officeDocument/2006/relationships/image" Target="../media/image16.pn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10.png"/><Relationship Id="rId11" Type="http://schemas.openxmlformats.org/officeDocument/2006/relationships/image" Target="../media/image15.svg"/><Relationship Id="rId5" Type="http://schemas.openxmlformats.org/officeDocument/2006/relationships/image" Target="../media/image78.svg"/><Relationship Id="rId10" Type="http://schemas.openxmlformats.org/officeDocument/2006/relationships/image" Target="../media/image14.png"/><Relationship Id="rId4" Type="http://schemas.openxmlformats.org/officeDocument/2006/relationships/image" Target="../media/image77.png"/><Relationship Id="rId9" Type="http://schemas.openxmlformats.org/officeDocument/2006/relationships/image" Target="../media/image13.svg"/></Relationships>
</file>

<file path=ppt/slides/_rels/slide62.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15.svg"/><Relationship Id="rId7" Type="http://schemas.openxmlformats.org/officeDocument/2006/relationships/image" Target="../media/image72.sv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71.png"/><Relationship Id="rId11" Type="http://schemas.openxmlformats.org/officeDocument/2006/relationships/image" Target="../media/image84.svg"/><Relationship Id="rId5" Type="http://schemas.openxmlformats.org/officeDocument/2006/relationships/image" Target="../media/image82.svg"/><Relationship Id="rId10" Type="http://schemas.openxmlformats.org/officeDocument/2006/relationships/image" Target="../media/image83.png"/><Relationship Id="rId4" Type="http://schemas.openxmlformats.org/officeDocument/2006/relationships/image" Target="../media/image81.png"/><Relationship Id="rId9" Type="http://schemas.openxmlformats.org/officeDocument/2006/relationships/image" Target="../media/image74.svg"/></Relationships>
</file>

<file path=ppt/slides/_rels/slide63.xml.rels><?xml version="1.0" encoding="UTF-8" standalone="yes"?>
<Relationships xmlns="http://schemas.openxmlformats.org/package/2006/relationships"><Relationship Id="rId3" Type="http://schemas.openxmlformats.org/officeDocument/2006/relationships/image" Target="../media/image80.svg"/><Relationship Id="rId7" Type="http://schemas.openxmlformats.org/officeDocument/2006/relationships/image" Target="../media/image86.sv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85.png"/><Relationship Id="rId5" Type="http://schemas.openxmlformats.org/officeDocument/2006/relationships/image" Target="../media/image78.svg"/><Relationship Id="rId4" Type="http://schemas.openxmlformats.org/officeDocument/2006/relationships/image" Target="../media/image77.png"/></Relationships>
</file>

<file path=ppt/slides/_rels/slide64.xml.rels><?xml version="1.0" encoding="UTF-8" standalone="yes"?>
<Relationships xmlns="http://schemas.openxmlformats.org/package/2006/relationships"><Relationship Id="rId3" Type="http://schemas.openxmlformats.org/officeDocument/2006/relationships/image" Target="../media/image84.svg"/><Relationship Id="rId2" Type="http://schemas.openxmlformats.org/officeDocument/2006/relationships/image" Target="../media/image83.png"/><Relationship Id="rId1" Type="http://schemas.openxmlformats.org/officeDocument/2006/relationships/slideLayout" Target="../slideLayouts/slideLayout7.xml"/><Relationship Id="rId5" Type="http://schemas.openxmlformats.org/officeDocument/2006/relationships/image" Target="../media/image15.svg"/><Relationship Id="rId4" Type="http://schemas.openxmlformats.org/officeDocument/2006/relationships/image" Target="../media/image14.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88.svg"/><Relationship Id="rId7" Type="http://schemas.openxmlformats.org/officeDocument/2006/relationships/image" Target="../media/image92.svg"/><Relationship Id="rId2" Type="http://schemas.openxmlformats.org/officeDocument/2006/relationships/image" Target="../media/image87.png"/><Relationship Id="rId1" Type="http://schemas.openxmlformats.org/officeDocument/2006/relationships/slideLayout" Target="../slideLayouts/slideLayout7.xml"/><Relationship Id="rId6" Type="http://schemas.openxmlformats.org/officeDocument/2006/relationships/image" Target="../media/image91.png"/><Relationship Id="rId5" Type="http://schemas.openxmlformats.org/officeDocument/2006/relationships/image" Target="../media/image90.svg"/><Relationship Id="rId4" Type="http://schemas.openxmlformats.org/officeDocument/2006/relationships/image" Target="../media/image89.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svg"/><Relationship Id="rId7" Type="http://schemas.openxmlformats.org/officeDocument/2006/relationships/image" Target="../media/image15.sv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svg"/><Relationship Id="rId10" Type="http://schemas.openxmlformats.org/officeDocument/2006/relationships/image" Target="../media/image2.png"/><Relationship Id="rId4" Type="http://schemas.openxmlformats.org/officeDocument/2006/relationships/image" Target="../media/image12.png"/><Relationship Id="rId9" Type="http://schemas.openxmlformats.org/officeDocument/2006/relationships/image" Target="../media/image17.sv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93.jpe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4.jpe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96.svg"/><Relationship Id="rId7" Type="http://schemas.openxmlformats.org/officeDocument/2006/relationships/image" Target="../media/image100.svg"/><Relationship Id="rId2" Type="http://schemas.openxmlformats.org/officeDocument/2006/relationships/image" Target="../media/image95.png"/><Relationship Id="rId1" Type="http://schemas.openxmlformats.org/officeDocument/2006/relationships/slideLayout" Target="../slideLayouts/slideLayout7.xml"/><Relationship Id="rId6" Type="http://schemas.openxmlformats.org/officeDocument/2006/relationships/image" Target="../media/image99.png"/><Relationship Id="rId5" Type="http://schemas.openxmlformats.org/officeDocument/2006/relationships/image" Target="../media/image98.svg"/><Relationship Id="rId4" Type="http://schemas.openxmlformats.org/officeDocument/2006/relationships/image" Target="../media/image97.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93.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8.bmp"/><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19.bmp"/><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srcRect t="15625"/>
          <a:stretch>
            <a:fillRect/>
          </a:stretch>
        </a:blipFill>
        <a:effectLst/>
      </p:bgPr>
    </p:bg>
    <p:spTree>
      <p:nvGrpSpPr>
        <p:cNvPr id="1" name=""/>
        <p:cNvGrpSpPr/>
        <p:nvPr/>
      </p:nvGrpSpPr>
      <p:grpSpPr>
        <a:xfrm>
          <a:off x="0" y="0"/>
          <a:ext cx="0" cy="0"/>
          <a:chOff x="0" y="0"/>
          <a:chExt cx="0" cy="0"/>
        </a:xfrm>
      </p:grpSpPr>
      <p:sp>
        <p:nvSpPr>
          <p:cNvPr id="2" name="TextBox 2"/>
          <p:cNvSpPr txBox="1"/>
          <p:nvPr/>
        </p:nvSpPr>
        <p:spPr>
          <a:xfrm>
            <a:off x="1028700" y="1141605"/>
            <a:ext cx="16230600" cy="6702669"/>
          </a:xfrm>
          <a:prstGeom prst="rect">
            <a:avLst/>
          </a:prstGeom>
        </p:spPr>
        <p:txBody>
          <a:bodyPr lIns="0" tIns="0" rIns="0" bIns="0" rtlCol="0" anchor="t">
            <a:spAutoFit/>
          </a:bodyPr>
          <a:lstStyle/>
          <a:p>
            <a:pPr>
              <a:lnSpc>
                <a:spcPts val="17947"/>
              </a:lnSpc>
            </a:pPr>
            <a:r>
              <a:rPr lang="en-US" sz="14400" spc="-390" dirty="0">
                <a:solidFill>
                  <a:srgbClr val="FFFFFF"/>
                </a:solidFill>
                <a:latin typeface="Encode Sans Normal" panose="020B0604020202020204" charset="0"/>
              </a:rPr>
              <a:t>Modeling of</a:t>
            </a:r>
          </a:p>
          <a:p>
            <a:pPr>
              <a:lnSpc>
                <a:spcPts val="17947"/>
              </a:lnSpc>
            </a:pPr>
            <a:r>
              <a:rPr lang="en-US" sz="14400" spc="-390" dirty="0">
                <a:solidFill>
                  <a:srgbClr val="FFFFFF"/>
                </a:solidFill>
                <a:latin typeface="Encode Sans Normal" panose="020B0604020202020204" charset="0"/>
              </a:rPr>
              <a:t>Aeroservoelastic Systems</a:t>
            </a:r>
          </a:p>
        </p:txBody>
      </p:sp>
      <p:sp>
        <p:nvSpPr>
          <p:cNvPr id="3" name="TextBox 3"/>
          <p:cNvSpPr txBox="1"/>
          <p:nvPr/>
        </p:nvSpPr>
        <p:spPr>
          <a:xfrm>
            <a:off x="1028700" y="8568690"/>
            <a:ext cx="9420634" cy="1234762"/>
          </a:xfrm>
          <a:prstGeom prst="rect">
            <a:avLst/>
          </a:prstGeom>
        </p:spPr>
        <p:txBody>
          <a:bodyPr lIns="0" tIns="0" rIns="0" bIns="0" rtlCol="0" anchor="t">
            <a:spAutoFit/>
          </a:bodyPr>
          <a:lstStyle/>
          <a:p>
            <a:pPr>
              <a:lnSpc>
                <a:spcPts val="5040"/>
              </a:lnSpc>
              <a:spcBef>
                <a:spcPct val="0"/>
              </a:spcBef>
            </a:pPr>
            <a:r>
              <a:rPr lang="en-US" sz="3600" spc="72" dirty="0">
                <a:solidFill>
                  <a:srgbClr val="FFFFFF"/>
                </a:solidFill>
                <a:latin typeface="Uni Sans Book" panose="00000500000000000000" charset="0"/>
              </a:rPr>
              <a:t>Anthony Su</a:t>
            </a:r>
          </a:p>
          <a:p>
            <a:pPr>
              <a:lnSpc>
                <a:spcPts val="5040"/>
              </a:lnSpc>
              <a:spcBef>
                <a:spcPct val="0"/>
              </a:spcBef>
            </a:pPr>
            <a:r>
              <a:rPr lang="en-US" sz="3600" spc="72" dirty="0">
                <a:solidFill>
                  <a:srgbClr val="FFFFFF"/>
                </a:solidFill>
                <a:latin typeface="Uni Sans Book" panose="00000500000000000000" charset="0"/>
              </a:rPr>
              <a:t>11/30/2023</a:t>
            </a:r>
          </a:p>
        </p:txBody>
      </p:sp>
      <p:pic>
        <p:nvPicPr>
          <p:cNvPr id="4" name="Picture 4"/>
          <p:cNvPicPr>
            <a:picLocks noChangeAspect="1"/>
          </p:cNvPicPr>
          <p:nvPr/>
        </p:nvPicPr>
        <p:blipFill>
          <a:blip r:embed="rId4"/>
          <a:srcRect/>
          <a:stretch>
            <a:fillRect/>
          </a:stretch>
        </p:blipFill>
        <p:spPr>
          <a:xfrm>
            <a:off x="11939447" y="9263296"/>
            <a:ext cx="6348553" cy="1023704"/>
          </a:xfrm>
          <a:prstGeom prst="rect">
            <a:avLst/>
          </a:prstGeom>
        </p:spPr>
      </p:pic>
      <p:sp>
        <p:nvSpPr>
          <p:cNvPr id="6" name="Slide Number Placeholder 5">
            <a:extLst>
              <a:ext uri="{FF2B5EF4-FFF2-40B4-BE49-F238E27FC236}">
                <a16:creationId xmlns:a16="http://schemas.microsoft.com/office/drawing/2014/main" id="{D6D69D6D-B544-4303-118B-C0BBDEB1C504}"/>
              </a:ext>
            </a:extLst>
          </p:cNvPr>
          <p:cNvSpPr>
            <a:spLocks noGrp="1"/>
          </p:cNvSpPr>
          <p:nvPr>
            <p:ph type="sldNum" sz="quarter" idx="12"/>
          </p:nvPr>
        </p:nvSpPr>
        <p:spPr>
          <a:xfrm>
            <a:off x="17259300" y="-1"/>
            <a:ext cx="1028700" cy="1141605"/>
          </a:xfrm>
        </p:spPr>
        <p:txBody>
          <a:bodyPr wrap="square" lIns="91440" tIns="91440" rIns="91440" bIns="91440" anchor="t"/>
          <a:lstStyle/>
          <a:p>
            <a:fld id="{B6F15528-21DE-4FAA-801E-634DDDAF4B2B}" type="slidenum">
              <a:rPr lang="en-US" sz="3600" smtClean="0"/>
              <a:pPr/>
              <a:t>1</a:t>
            </a:fld>
            <a:endParaRPr lang="en-US" sz="3600" dirty="0"/>
          </a:p>
        </p:txBody>
      </p:sp>
    </p:spTree>
    <p:extLst>
      <p:ext uri="{BB962C8B-B14F-4D97-AF65-F5344CB8AC3E}">
        <p14:creationId xmlns:p14="http://schemas.microsoft.com/office/powerpoint/2010/main" val="39629719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4B2E83"/>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2FE0D78-3B01-39C8-1DD6-C5C6B53FA904}"/>
              </a:ext>
            </a:extLst>
          </p:cNvPr>
          <p:cNvSpPr/>
          <p:nvPr/>
        </p:nvSpPr>
        <p:spPr>
          <a:xfrm>
            <a:off x="0" y="2400300"/>
            <a:ext cx="8686800" cy="6858000"/>
          </a:xfrm>
          <a:prstGeom prst="rect">
            <a:avLst/>
          </a:prstGeom>
          <a:blipFill>
            <a:blip r:embed="rId3"/>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Rounded Corners 42">
            <a:extLst>
              <a:ext uri="{FF2B5EF4-FFF2-40B4-BE49-F238E27FC236}">
                <a16:creationId xmlns:a16="http://schemas.microsoft.com/office/drawing/2014/main" id="{5121145D-FBBF-15BD-B9C2-90BEF3CB8B59}"/>
              </a:ext>
            </a:extLst>
          </p:cNvPr>
          <p:cNvSpPr/>
          <p:nvPr/>
        </p:nvSpPr>
        <p:spPr>
          <a:xfrm>
            <a:off x="172876" y="2400300"/>
            <a:ext cx="9144000" cy="6858000"/>
          </a:xfrm>
          <a:prstGeom prst="roundRect">
            <a:avLst>
              <a:gd name="adj" fmla="val 7223"/>
            </a:avLst>
          </a:prstGeom>
          <a:blipFill dpi="0" rotWithShape="1">
            <a:blip r:embed="rId4"/>
            <a:srcRect/>
            <a:tile tx="0" ty="0" sx="55000" sy="55000" flip="none" algn="tl"/>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5" name="TextBox 13">
            <a:extLst>
              <a:ext uri="{FF2B5EF4-FFF2-40B4-BE49-F238E27FC236}">
                <a16:creationId xmlns:a16="http://schemas.microsoft.com/office/drawing/2014/main" id="{4428E743-A6E6-B283-635A-F20B1B22E8FC}"/>
              </a:ext>
            </a:extLst>
          </p:cNvPr>
          <p:cNvSpPr txBox="1"/>
          <p:nvPr/>
        </p:nvSpPr>
        <p:spPr>
          <a:xfrm>
            <a:off x="1253858" y="923576"/>
            <a:ext cx="14009827" cy="1188082"/>
          </a:xfrm>
          <a:prstGeom prst="rect">
            <a:avLst/>
          </a:prstGeom>
        </p:spPr>
        <p:txBody>
          <a:bodyPr lIns="0" tIns="0" rIns="0" bIns="0" rtlCol="0" anchor="t">
            <a:spAutoFit/>
          </a:bodyPr>
          <a:lstStyle/>
          <a:p>
            <a:pPr marL="0" lvl="0" indent="0">
              <a:lnSpc>
                <a:spcPts val="10080"/>
              </a:lnSpc>
              <a:spcBef>
                <a:spcPct val="0"/>
              </a:spcBef>
            </a:pPr>
            <a:r>
              <a:rPr lang="en-US" sz="8000" dirty="0">
                <a:solidFill>
                  <a:schemeClr val="bg1"/>
                </a:solidFill>
                <a:latin typeface="Encode Sans Black" pitchFamily="2" charset="0"/>
              </a:rPr>
              <a:t>FEM &amp; GVT</a:t>
            </a:r>
          </a:p>
        </p:txBody>
      </p:sp>
      <p:grpSp>
        <p:nvGrpSpPr>
          <p:cNvPr id="16" name="Group 8">
            <a:extLst>
              <a:ext uri="{FF2B5EF4-FFF2-40B4-BE49-F238E27FC236}">
                <a16:creationId xmlns:a16="http://schemas.microsoft.com/office/drawing/2014/main" id="{6CB0BFB7-380D-447B-89F9-22BAFB8ADE38}"/>
              </a:ext>
            </a:extLst>
          </p:cNvPr>
          <p:cNvGrpSpPr/>
          <p:nvPr/>
        </p:nvGrpSpPr>
        <p:grpSpPr>
          <a:xfrm>
            <a:off x="9639835" y="1028700"/>
            <a:ext cx="7619465" cy="8229600"/>
            <a:chOff x="0" y="0"/>
            <a:chExt cx="1913890" cy="2067146"/>
          </a:xfrm>
        </p:grpSpPr>
        <p:sp>
          <p:nvSpPr>
            <p:cNvPr id="17" name="Freeform 9">
              <a:extLst>
                <a:ext uri="{FF2B5EF4-FFF2-40B4-BE49-F238E27FC236}">
                  <a16:creationId xmlns:a16="http://schemas.microsoft.com/office/drawing/2014/main" id="{B42ADBF9-86FF-5B23-487A-586C1B94EDC2}"/>
                </a:ext>
              </a:extLst>
            </p:cNvPr>
            <p:cNvSpPr/>
            <p:nvPr/>
          </p:nvSpPr>
          <p:spPr>
            <a:xfrm>
              <a:off x="0" y="0"/>
              <a:ext cx="1913890" cy="2067146"/>
            </a:xfrm>
            <a:custGeom>
              <a:avLst/>
              <a:gdLst/>
              <a:ahLst/>
              <a:cxnLst/>
              <a:rect l="l" t="t" r="r" b="b"/>
              <a:pathLst>
                <a:path w="1913890" h="2067146">
                  <a:moveTo>
                    <a:pt x="1789430" y="2067146"/>
                  </a:moveTo>
                  <a:lnTo>
                    <a:pt x="124460" y="2067146"/>
                  </a:lnTo>
                  <a:cubicBezTo>
                    <a:pt x="55880" y="2067146"/>
                    <a:pt x="0" y="2011266"/>
                    <a:pt x="0" y="1942686"/>
                  </a:cubicBezTo>
                  <a:lnTo>
                    <a:pt x="0" y="124460"/>
                  </a:lnTo>
                  <a:cubicBezTo>
                    <a:pt x="0" y="55880"/>
                    <a:pt x="55880" y="0"/>
                    <a:pt x="124460" y="0"/>
                  </a:cubicBezTo>
                  <a:lnTo>
                    <a:pt x="1789430" y="0"/>
                  </a:lnTo>
                  <a:cubicBezTo>
                    <a:pt x="1858010" y="0"/>
                    <a:pt x="1913890" y="55880"/>
                    <a:pt x="1913890" y="124460"/>
                  </a:cubicBezTo>
                  <a:lnTo>
                    <a:pt x="1913890" y="1942686"/>
                  </a:lnTo>
                  <a:cubicBezTo>
                    <a:pt x="1913890" y="2011266"/>
                    <a:pt x="1858010" y="2067146"/>
                    <a:pt x="1789430" y="2067146"/>
                  </a:cubicBezTo>
                  <a:close/>
                </a:path>
              </a:pathLst>
            </a:custGeom>
            <a:solidFill>
              <a:srgbClr val="FFFFFF"/>
            </a:solidFill>
          </p:spPr>
          <p:txBody>
            <a:bodyPr/>
            <a:lstStyle/>
            <a:p>
              <a:endParaRPr lang="en-US" dirty="0"/>
            </a:p>
          </p:txBody>
        </p:sp>
      </p:grpSp>
      <p:grpSp>
        <p:nvGrpSpPr>
          <p:cNvPr id="34" name="Group 19">
            <a:extLst>
              <a:ext uri="{FF2B5EF4-FFF2-40B4-BE49-F238E27FC236}">
                <a16:creationId xmlns:a16="http://schemas.microsoft.com/office/drawing/2014/main" id="{7FB6346C-2332-67F2-8AE4-47491634B356}"/>
              </a:ext>
            </a:extLst>
          </p:cNvPr>
          <p:cNvGrpSpPr/>
          <p:nvPr/>
        </p:nvGrpSpPr>
        <p:grpSpPr>
          <a:xfrm>
            <a:off x="10129286" y="1833034"/>
            <a:ext cx="6634714" cy="3102849"/>
            <a:chOff x="0" y="-19049"/>
            <a:chExt cx="5421181" cy="2210576"/>
          </a:xfrm>
        </p:grpSpPr>
        <p:sp>
          <p:nvSpPr>
            <p:cNvPr id="35" name="TextBox 20">
              <a:extLst>
                <a:ext uri="{FF2B5EF4-FFF2-40B4-BE49-F238E27FC236}">
                  <a16:creationId xmlns:a16="http://schemas.microsoft.com/office/drawing/2014/main" id="{1FF1309B-91FE-FE45-4DF1-B9102C87B5FF}"/>
                </a:ext>
              </a:extLst>
            </p:cNvPr>
            <p:cNvSpPr txBox="1"/>
            <p:nvPr/>
          </p:nvSpPr>
          <p:spPr>
            <a:xfrm>
              <a:off x="0" y="-19049"/>
              <a:ext cx="5421181" cy="401996"/>
            </a:xfrm>
            <a:prstGeom prst="rect">
              <a:avLst/>
            </a:prstGeom>
          </p:spPr>
          <p:txBody>
            <a:bodyPr lIns="0" tIns="0" rIns="0" bIns="0" rtlCol="0" anchor="t">
              <a:spAutoFit/>
            </a:bodyPr>
            <a:lstStyle/>
            <a:p>
              <a:pPr marL="0" lvl="0" indent="0" algn="l">
                <a:lnSpc>
                  <a:spcPts val="4410"/>
                </a:lnSpc>
                <a:spcBef>
                  <a:spcPct val="0"/>
                </a:spcBef>
              </a:pPr>
              <a:r>
                <a:rPr lang="en-US" sz="4800" dirty="0">
                  <a:solidFill>
                    <a:srgbClr val="B7A57A"/>
                  </a:solidFill>
                  <a:latin typeface="Encode Sans Black" pitchFamily="2" charset="0"/>
                </a:rPr>
                <a:t>GVT</a:t>
              </a:r>
              <a:endParaRPr lang="en-US" sz="3500" dirty="0">
                <a:solidFill>
                  <a:srgbClr val="B7A57A"/>
                </a:solidFill>
                <a:latin typeface="Encode Sans Black" pitchFamily="2" charset="0"/>
              </a:endParaRPr>
            </a:p>
          </p:txBody>
        </p:sp>
        <mc:AlternateContent xmlns:mc="http://schemas.openxmlformats.org/markup-compatibility/2006" xmlns:a14="http://schemas.microsoft.com/office/drawing/2010/main">
          <mc:Choice Requires="a14">
            <p:sp>
              <p:nvSpPr>
                <p:cNvPr id="36" name="TextBox 21">
                  <a:extLst>
                    <a:ext uri="{FF2B5EF4-FFF2-40B4-BE49-F238E27FC236}">
                      <a16:creationId xmlns:a16="http://schemas.microsoft.com/office/drawing/2014/main" id="{7FA8A81C-C52F-0959-8260-468DDB7394B7}"/>
                    </a:ext>
                  </a:extLst>
                </p:cNvPr>
                <p:cNvSpPr txBox="1"/>
                <p:nvPr/>
              </p:nvSpPr>
              <p:spPr>
                <a:xfrm>
                  <a:off x="0" y="899155"/>
                  <a:ext cx="5421181" cy="1292372"/>
                </a:xfrm>
                <a:prstGeom prst="rect">
                  <a:avLst/>
                </a:prstGeom>
              </p:spPr>
              <p:txBody>
                <a:bodyPr lIns="0" tIns="0" rIns="0" bIns="0" rtlCol="0" anchor="t">
                  <a:spAutoFit/>
                </a:bodyPr>
                <a:lstStyle/>
                <a:p>
                  <a:pPr marL="342900" lvl="0" indent="-342900" algn="l">
                    <a:lnSpc>
                      <a:spcPts val="3550"/>
                    </a:lnSpc>
                    <a:spcBef>
                      <a:spcPct val="0"/>
                    </a:spcBef>
                    <a:buFont typeface="Arial" panose="020B0604020202020204" pitchFamily="34" charset="0"/>
                    <a:buChar char="•"/>
                  </a:pPr>
                  <a:r>
                    <a:rPr lang="en-US" sz="2500" dirty="0">
                      <a:latin typeface="Open Sans"/>
                    </a:rPr>
                    <a:t>Goal:</a:t>
                  </a:r>
                </a:p>
                <a:p>
                  <a:pPr marL="800100" lvl="1" indent="-342900">
                    <a:lnSpc>
                      <a:spcPts val="3550"/>
                    </a:lnSpc>
                    <a:spcBef>
                      <a:spcPct val="0"/>
                    </a:spcBef>
                    <a:buFont typeface="Arial" panose="020B0604020202020204" pitchFamily="34" charset="0"/>
                    <a:buChar char="•"/>
                  </a:pPr>
                  <a:r>
                    <a:rPr lang="en-US" sz="2500" dirty="0">
                      <a:latin typeface="Open Sans"/>
                    </a:rPr>
                    <a:t>Natural frequencies </a:t>
                  </a:r>
                  <a14:m>
                    <m:oMath xmlns:m="http://schemas.openxmlformats.org/officeDocument/2006/math">
                      <m:sSub>
                        <m:sSubPr>
                          <m:ctrlPr>
                            <a:rPr lang="en-US" sz="2500" b="0" i="1" smtClean="0">
                              <a:latin typeface="Cambria Math" panose="02040503050406030204" pitchFamily="18" charset="0"/>
                            </a:rPr>
                          </m:ctrlPr>
                        </m:sSubPr>
                        <m:e>
                          <m:r>
                            <a:rPr lang="en-US" sz="2500" b="0" i="1" smtClean="0">
                              <a:latin typeface="Cambria Math" panose="02040503050406030204" pitchFamily="18" charset="0"/>
                            </a:rPr>
                            <m:t>𝜔</m:t>
                          </m:r>
                        </m:e>
                        <m:sub>
                          <m:r>
                            <a:rPr lang="en-US" sz="2500" b="0" i="1" smtClean="0">
                              <a:latin typeface="Cambria Math" panose="02040503050406030204" pitchFamily="18" charset="0"/>
                            </a:rPr>
                            <m:t>𝑛</m:t>
                          </m:r>
                        </m:sub>
                      </m:sSub>
                    </m:oMath>
                  </a14:m>
                  <a:endParaRPr lang="en-US" sz="2500" dirty="0">
                    <a:latin typeface="Open Sans"/>
                  </a:endParaRPr>
                </a:p>
                <a:p>
                  <a:pPr marL="800100" lvl="1" indent="-342900">
                    <a:lnSpc>
                      <a:spcPts val="3550"/>
                    </a:lnSpc>
                    <a:spcBef>
                      <a:spcPct val="0"/>
                    </a:spcBef>
                    <a:buFont typeface="Arial" panose="020B0604020202020204" pitchFamily="34" charset="0"/>
                    <a:buChar char="•"/>
                  </a:pPr>
                  <a:r>
                    <a:rPr lang="en-US" sz="2500" dirty="0">
                      <a:latin typeface="Open Sans"/>
                    </a:rPr>
                    <a:t>Damping ratios </a:t>
                  </a:r>
                  <a14:m>
                    <m:oMath xmlns:m="http://schemas.openxmlformats.org/officeDocument/2006/math">
                      <m:r>
                        <a:rPr lang="en-US" sz="2500" b="0" i="1" smtClean="0">
                          <a:latin typeface="Cambria Math" panose="02040503050406030204" pitchFamily="18" charset="0"/>
                        </a:rPr>
                        <m:t>𝜁</m:t>
                      </m:r>
                    </m:oMath>
                  </a14:m>
                  <a:endParaRPr lang="en-US" sz="2500" dirty="0">
                    <a:latin typeface="Open Sans"/>
                  </a:endParaRPr>
                </a:p>
                <a:p>
                  <a:pPr>
                    <a:lnSpc>
                      <a:spcPts val="3550"/>
                    </a:lnSpc>
                    <a:spcBef>
                      <a:spcPct val="0"/>
                    </a:spcBef>
                  </a:pPr>
                  <a:endParaRPr lang="en-US" sz="2500" dirty="0">
                    <a:latin typeface="Open Sans"/>
                  </a:endParaRPr>
                </a:p>
              </p:txBody>
            </p:sp>
          </mc:Choice>
          <mc:Fallback xmlns="">
            <p:sp>
              <p:nvSpPr>
                <p:cNvPr id="36" name="TextBox 21">
                  <a:extLst>
                    <a:ext uri="{FF2B5EF4-FFF2-40B4-BE49-F238E27FC236}">
                      <a16:creationId xmlns:a16="http://schemas.microsoft.com/office/drawing/2014/main" id="{7FA8A81C-C52F-0959-8260-468DDB7394B7}"/>
                    </a:ext>
                  </a:extLst>
                </p:cNvPr>
                <p:cNvSpPr txBox="1">
                  <a:spLocks noRot="1" noChangeAspect="1" noMove="1" noResize="1" noEditPoints="1" noAdjustHandles="1" noChangeArrowheads="1" noChangeShapeType="1" noTextEdit="1"/>
                </p:cNvSpPr>
                <p:nvPr/>
              </p:nvSpPr>
              <p:spPr>
                <a:xfrm>
                  <a:off x="0" y="899155"/>
                  <a:ext cx="5421181" cy="1292372"/>
                </a:xfrm>
                <a:prstGeom prst="rect">
                  <a:avLst/>
                </a:prstGeom>
                <a:blipFill>
                  <a:blip r:embed="rId5"/>
                  <a:stretch>
                    <a:fillRect l="-2757" t="-3020"/>
                  </a:stretch>
                </a:blipFill>
              </p:spPr>
              <p:txBody>
                <a:bodyPr/>
                <a:lstStyle/>
                <a:p>
                  <a:r>
                    <a:rPr lang="en-US">
                      <a:noFill/>
                    </a:rPr>
                    <a:t> </a:t>
                  </a:r>
                </a:p>
              </p:txBody>
            </p:sp>
          </mc:Fallback>
        </mc:AlternateContent>
      </p:grpSp>
      <p:sp>
        <p:nvSpPr>
          <p:cNvPr id="2" name="Slide Number Placeholder 5">
            <a:extLst>
              <a:ext uri="{FF2B5EF4-FFF2-40B4-BE49-F238E27FC236}">
                <a16:creationId xmlns:a16="http://schemas.microsoft.com/office/drawing/2014/main" id="{A1003CD1-A325-83EF-84AA-9471D39618BE}"/>
              </a:ext>
            </a:extLst>
          </p:cNvPr>
          <p:cNvSpPr>
            <a:spLocks noGrp="1"/>
          </p:cNvSpPr>
          <p:nvPr>
            <p:ph type="sldNum" sz="quarter" idx="12"/>
          </p:nvPr>
        </p:nvSpPr>
        <p:spPr>
          <a:xfrm>
            <a:off x="17259300" y="-1"/>
            <a:ext cx="1028700" cy="1141605"/>
          </a:xfrm>
        </p:spPr>
        <p:txBody>
          <a:bodyPr wrap="square" lIns="91440" tIns="91440" rIns="91440" bIns="91440" anchor="t"/>
          <a:lstStyle/>
          <a:p>
            <a:fld id="{B6F15528-21DE-4FAA-801E-634DDDAF4B2B}" type="slidenum">
              <a:rPr lang="en-US" sz="3600" smtClean="0"/>
              <a:pPr/>
              <a:t>10</a:t>
            </a:fld>
            <a:endParaRPr lang="en-US" sz="3600" dirty="0"/>
          </a:p>
        </p:txBody>
      </p:sp>
      <p:pic>
        <p:nvPicPr>
          <p:cNvPr id="3" name="Picture 4">
            <a:extLst>
              <a:ext uri="{FF2B5EF4-FFF2-40B4-BE49-F238E27FC236}">
                <a16:creationId xmlns:a16="http://schemas.microsoft.com/office/drawing/2014/main" id="{E50F8DE9-0B77-6E86-29D3-54916BB190E7}"/>
              </a:ext>
            </a:extLst>
          </p:cNvPr>
          <p:cNvPicPr>
            <a:picLocks noChangeAspect="1"/>
          </p:cNvPicPr>
          <p:nvPr/>
        </p:nvPicPr>
        <p:blipFill>
          <a:blip r:embed="rId6"/>
          <a:srcRect/>
          <a:stretch>
            <a:fillRect/>
          </a:stretch>
        </p:blipFill>
        <p:spPr>
          <a:xfrm>
            <a:off x="11939447" y="9263296"/>
            <a:ext cx="6348553" cy="1023704"/>
          </a:xfrm>
          <a:prstGeom prst="rect">
            <a:avLst/>
          </a:prstGeom>
        </p:spPr>
      </p:pic>
    </p:spTree>
    <p:extLst>
      <p:ext uri="{BB962C8B-B14F-4D97-AF65-F5344CB8AC3E}">
        <p14:creationId xmlns:p14="http://schemas.microsoft.com/office/powerpoint/2010/main" val="23129646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4B2E83"/>
        </a:solidFill>
        <a:effectLst/>
      </p:bgPr>
    </p:bg>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88248DA7-8E58-19F1-5E8B-0CFFEDCA5CCA}"/>
              </a:ext>
            </a:extLst>
          </p:cNvPr>
          <p:cNvSpPr/>
          <p:nvPr/>
        </p:nvSpPr>
        <p:spPr>
          <a:xfrm>
            <a:off x="0" y="2400300"/>
            <a:ext cx="762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Rounded Corners 42">
            <a:extLst>
              <a:ext uri="{FF2B5EF4-FFF2-40B4-BE49-F238E27FC236}">
                <a16:creationId xmlns:a16="http://schemas.microsoft.com/office/drawing/2014/main" id="{5121145D-FBBF-15BD-B9C2-90BEF3CB8B59}"/>
              </a:ext>
            </a:extLst>
          </p:cNvPr>
          <p:cNvSpPr/>
          <p:nvPr/>
        </p:nvSpPr>
        <p:spPr>
          <a:xfrm>
            <a:off x="172876" y="2400300"/>
            <a:ext cx="9144000" cy="6858000"/>
          </a:xfrm>
          <a:prstGeom prst="roundRect">
            <a:avLst>
              <a:gd name="adj" fmla="val 7223"/>
            </a:avLst>
          </a:prstGeom>
          <a:blipFill dpi="0" rotWithShape="1">
            <a:blip r:embed="rId3"/>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5" name="TextBox 13">
            <a:extLst>
              <a:ext uri="{FF2B5EF4-FFF2-40B4-BE49-F238E27FC236}">
                <a16:creationId xmlns:a16="http://schemas.microsoft.com/office/drawing/2014/main" id="{4428E743-A6E6-B283-635A-F20B1B22E8FC}"/>
              </a:ext>
            </a:extLst>
          </p:cNvPr>
          <p:cNvSpPr txBox="1"/>
          <p:nvPr/>
        </p:nvSpPr>
        <p:spPr>
          <a:xfrm>
            <a:off x="1253858" y="923576"/>
            <a:ext cx="14009827" cy="1188082"/>
          </a:xfrm>
          <a:prstGeom prst="rect">
            <a:avLst/>
          </a:prstGeom>
        </p:spPr>
        <p:txBody>
          <a:bodyPr lIns="0" tIns="0" rIns="0" bIns="0" rtlCol="0" anchor="t">
            <a:spAutoFit/>
          </a:bodyPr>
          <a:lstStyle/>
          <a:p>
            <a:pPr marL="0" lvl="0" indent="0">
              <a:lnSpc>
                <a:spcPts val="10080"/>
              </a:lnSpc>
              <a:spcBef>
                <a:spcPct val="0"/>
              </a:spcBef>
            </a:pPr>
            <a:r>
              <a:rPr lang="en-US" sz="8000" dirty="0">
                <a:solidFill>
                  <a:schemeClr val="bg1"/>
                </a:solidFill>
                <a:latin typeface="Encode Sans Black" pitchFamily="2" charset="0"/>
              </a:rPr>
              <a:t>FEM &amp; GVT</a:t>
            </a:r>
          </a:p>
        </p:txBody>
      </p:sp>
      <p:grpSp>
        <p:nvGrpSpPr>
          <p:cNvPr id="16" name="Group 8">
            <a:extLst>
              <a:ext uri="{FF2B5EF4-FFF2-40B4-BE49-F238E27FC236}">
                <a16:creationId xmlns:a16="http://schemas.microsoft.com/office/drawing/2014/main" id="{6CB0BFB7-380D-447B-89F9-22BAFB8ADE38}"/>
              </a:ext>
            </a:extLst>
          </p:cNvPr>
          <p:cNvGrpSpPr/>
          <p:nvPr/>
        </p:nvGrpSpPr>
        <p:grpSpPr>
          <a:xfrm>
            <a:off x="9639835" y="1028700"/>
            <a:ext cx="7619465" cy="8229600"/>
            <a:chOff x="0" y="0"/>
            <a:chExt cx="1913890" cy="2067146"/>
          </a:xfrm>
        </p:grpSpPr>
        <p:sp>
          <p:nvSpPr>
            <p:cNvPr id="17" name="Freeform 9">
              <a:extLst>
                <a:ext uri="{FF2B5EF4-FFF2-40B4-BE49-F238E27FC236}">
                  <a16:creationId xmlns:a16="http://schemas.microsoft.com/office/drawing/2014/main" id="{B42ADBF9-86FF-5B23-487A-586C1B94EDC2}"/>
                </a:ext>
              </a:extLst>
            </p:cNvPr>
            <p:cNvSpPr/>
            <p:nvPr/>
          </p:nvSpPr>
          <p:spPr>
            <a:xfrm>
              <a:off x="0" y="0"/>
              <a:ext cx="1913890" cy="2067146"/>
            </a:xfrm>
            <a:custGeom>
              <a:avLst/>
              <a:gdLst/>
              <a:ahLst/>
              <a:cxnLst/>
              <a:rect l="l" t="t" r="r" b="b"/>
              <a:pathLst>
                <a:path w="1913890" h="2067146">
                  <a:moveTo>
                    <a:pt x="1789430" y="2067146"/>
                  </a:moveTo>
                  <a:lnTo>
                    <a:pt x="124460" y="2067146"/>
                  </a:lnTo>
                  <a:cubicBezTo>
                    <a:pt x="55880" y="2067146"/>
                    <a:pt x="0" y="2011266"/>
                    <a:pt x="0" y="1942686"/>
                  </a:cubicBezTo>
                  <a:lnTo>
                    <a:pt x="0" y="124460"/>
                  </a:lnTo>
                  <a:cubicBezTo>
                    <a:pt x="0" y="55880"/>
                    <a:pt x="55880" y="0"/>
                    <a:pt x="124460" y="0"/>
                  </a:cubicBezTo>
                  <a:lnTo>
                    <a:pt x="1789430" y="0"/>
                  </a:lnTo>
                  <a:cubicBezTo>
                    <a:pt x="1858010" y="0"/>
                    <a:pt x="1913890" y="55880"/>
                    <a:pt x="1913890" y="124460"/>
                  </a:cubicBezTo>
                  <a:lnTo>
                    <a:pt x="1913890" y="1942686"/>
                  </a:lnTo>
                  <a:cubicBezTo>
                    <a:pt x="1913890" y="2011266"/>
                    <a:pt x="1858010" y="2067146"/>
                    <a:pt x="1789430" y="2067146"/>
                  </a:cubicBezTo>
                  <a:close/>
                </a:path>
              </a:pathLst>
            </a:custGeom>
            <a:solidFill>
              <a:srgbClr val="FFFFFF"/>
            </a:solidFill>
          </p:spPr>
          <p:txBody>
            <a:bodyPr/>
            <a:lstStyle/>
            <a:p>
              <a:endParaRPr lang="en-US" dirty="0"/>
            </a:p>
          </p:txBody>
        </p:sp>
      </p:grpSp>
      <p:grpSp>
        <p:nvGrpSpPr>
          <p:cNvPr id="34" name="Group 19">
            <a:extLst>
              <a:ext uri="{FF2B5EF4-FFF2-40B4-BE49-F238E27FC236}">
                <a16:creationId xmlns:a16="http://schemas.microsoft.com/office/drawing/2014/main" id="{7FB6346C-2332-67F2-8AE4-47491634B356}"/>
              </a:ext>
            </a:extLst>
          </p:cNvPr>
          <p:cNvGrpSpPr/>
          <p:nvPr/>
        </p:nvGrpSpPr>
        <p:grpSpPr>
          <a:xfrm>
            <a:off x="10129286" y="1833034"/>
            <a:ext cx="6634714" cy="3564514"/>
            <a:chOff x="0" y="-19049"/>
            <a:chExt cx="5421181" cy="2539482"/>
          </a:xfrm>
        </p:grpSpPr>
        <p:sp>
          <p:nvSpPr>
            <p:cNvPr id="35" name="TextBox 20">
              <a:extLst>
                <a:ext uri="{FF2B5EF4-FFF2-40B4-BE49-F238E27FC236}">
                  <a16:creationId xmlns:a16="http://schemas.microsoft.com/office/drawing/2014/main" id="{1FF1309B-91FE-FE45-4DF1-B9102C87B5FF}"/>
                </a:ext>
              </a:extLst>
            </p:cNvPr>
            <p:cNvSpPr txBox="1"/>
            <p:nvPr/>
          </p:nvSpPr>
          <p:spPr>
            <a:xfrm>
              <a:off x="0" y="-19049"/>
              <a:ext cx="5421181" cy="401996"/>
            </a:xfrm>
            <a:prstGeom prst="rect">
              <a:avLst/>
            </a:prstGeom>
          </p:spPr>
          <p:txBody>
            <a:bodyPr lIns="0" tIns="0" rIns="0" bIns="0" rtlCol="0" anchor="t">
              <a:spAutoFit/>
            </a:bodyPr>
            <a:lstStyle/>
            <a:p>
              <a:pPr marL="0" lvl="0" indent="0" algn="l">
                <a:lnSpc>
                  <a:spcPts val="4410"/>
                </a:lnSpc>
                <a:spcBef>
                  <a:spcPct val="0"/>
                </a:spcBef>
              </a:pPr>
              <a:r>
                <a:rPr lang="en-US" sz="4800" dirty="0">
                  <a:solidFill>
                    <a:srgbClr val="B7A57A"/>
                  </a:solidFill>
                  <a:latin typeface="Encode Sans Black" pitchFamily="2" charset="0"/>
                </a:rPr>
                <a:t>GVT</a:t>
              </a:r>
              <a:endParaRPr lang="en-US" sz="3500" dirty="0">
                <a:solidFill>
                  <a:srgbClr val="B7A57A"/>
                </a:solidFill>
                <a:latin typeface="Encode Sans Black" pitchFamily="2" charset="0"/>
              </a:endParaRPr>
            </a:p>
          </p:txBody>
        </p:sp>
        <mc:AlternateContent xmlns:mc="http://schemas.openxmlformats.org/markup-compatibility/2006" xmlns:a14="http://schemas.microsoft.com/office/drawing/2010/main">
          <mc:Choice Requires="a14">
            <p:sp>
              <p:nvSpPr>
                <p:cNvPr id="36" name="TextBox 21">
                  <a:extLst>
                    <a:ext uri="{FF2B5EF4-FFF2-40B4-BE49-F238E27FC236}">
                      <a16:creationId xmlns:a16="http://schemas.microsoft.com/office/drawing/2014/main" id="{7FA8A81C-C52F-0959-8260-468DDB7394B7}"/>
                    </a:ext>
                  </a:extLst>
                </p:cNvPr>
                <p:cNvSpPr txBox="1"/>
                <p:nvPr/>
              </p:nvSpPr>
              <p:spPr>
                <a:xfrm>
                  <a:off x="0" y="899155"/>
                  <a:ext cx="5421181" cy="1621278"/>
                </a:xfrm>
                <a:prstGeom prst="rect">
                  <a:avLst/>
                </a:prstGeom>
              </p:spPr>
              <p:txBody>
                <a:bodyPr lIns="0" tIns="0" rIns="0" bIns="0" rtlCol="0" anchor="t">
                  <a:spAutoFit/>
                </a:bodyPr>
                <a:lstStyle/>
                <a:p>
                  <a:pPr marL="342900" lvl="0" indent="-342900" algn="l">
                    <a:lnSpc>
                      <a:spcPts val="3550"/>
                    </a:lnSpc>
                    <a:spcBef>
                      <a:spcPct val="0"/>
                    </a:spcBef>
                    <a:buFont typeface="Arial" panose="020B0604020202020204" pitchFamily="34" charset="0"/>
                    <a:buChar char="•"/>
                  </a:pPr>
                  <a:r>
                    <a:rPr lang="en-US" sz="2500" dirty="0">
                      <a:latin typeface="Open Sans"/>
                    </a:rPr>
                    <a:t>Goal:</a:t>
                  </a:r>
                </a:p>
                <a:p>
                  <a:pPr marL="800100" lvl="1" indent="-342900">
                    <a:lnSpc>
                      <a:spcPts val="3550"/>
                    </a:lnSpc>
                    <a:spcBef>
                      <a:spcPct val="0"/>
                    </a:spcBef>
                    <a:buFont typeface="Arial" panose="020B0604020202020204" pitchFamily="34" charset="0"/>
                    <a:buChar char="•"/>
                  </a:pPr>
                  <a:r>
                    <a:rPr lang="en-US" sz="2500" dirty="0">
                      <a:latin typeface="Open Sans"/>
                    </a:rPr>
                    <a:t>Natural frequencies </a:t>
                  </a:r>
                  <a14:m>
                    <m:oMath xmlns:m="http://schemas.openxmlformats.org/officeDocument/2006/math">
                      <m:sSub>
                        <m:sSubPr>
                          <m:ctrlPr>
                            <a:rPr lang="en-US" sz="2500" b="0" i="1" smtClean="0">
                              <a:latin typeface="Cambria Math" panose="02040503050406030204" pitchFamily="18" charset="0"/>
                            </a:rPr>
                          </m:ctrlPr>
                        </m:sSubPr>
                        <m:e>
                          <m:r>
                            <a:rPr lang="en-US" sz="2500" b="0" i="1" smtClean="0">
                              <a:latin typeface="Cambria Math" panose="02040503050406030204" pitchFamily="18" charset="0"/>
                            </a:rPr>
                            <m:t>𝜔</m:t>
                          </m:r>
                        </m:e>
                        <m:sub>
                          <m:r>
                            <a:rPr lang="en-US" sz="2500" b="0" i="1" smtClean="0">
                              <a:latin typeface="Cambria Math" panose="02040503050406030204" pitchFamily="18" charset="0"/>
                            </a:rPr>
                            <m:t>𝑛</m:t>
                          </m:r>
                        </m:sub>
                      </m:sSub>
                    </m:oMath>
                  </a14:m>
                  <a:endParaRPr lang="en-US" sz="2500" dirty="0">
                    <a:latin typeface="Open Sans"/>
                  </a:endParaRPr>
                </a:p>
                <a:p>
                  <a:pPr marL="800100" lvl="1" indent="-342900">
                    <a:lnSpc>
                      <a:spcPts val="3550"/>
                    </a:lnSpc>
                    <a:spcBef>
                      <a:spcPct val="0"/>
                    </a:spcBef>
                    <a:buFont typeface="Arial" panose="020B0604020202020204" pitchFamily="34" charset="0"/>
                    <a:buChar char="•"/>
                  </a:pPr>
                  <a:r>
                    <a:rPr lang="en-US" sz="2500" dirty="0">
                      <a:latin typeface="Open Sans"/>
                    </a:rPr>
                    <a:t>Damping ratios </a:t>
                  </a:r>
                  <a14:m>
                    <m:oMath xmlns:m="http://schemas.openxmlformats.org/officeDocument/2006/math">
                      <m:r>
                        <a:rPr lang="en-US" sz="2500" b="0" i="1" smtClean="0">
                          <a:latin typeface="Cambria Math" panose="02040503050406030204" pitchFamily="18" charset="0"/>
                        </a:rPr>
                        <m:t>𝜁</m:t>
                      </m:r>
                    </m:oMath>
                  </a14:m>
                  <a:endParaRPr lang="en-US" sz="2500" dirty="0">
                    <a:latin typeface="Open Sans"/>
                  </a:endParaRPr>
                </a:p>
                <a:p>
                  <a:pPr marL="342900" indent="-342900">
                    <a:lnSpc>
                      <a:spcPts val="3550"/>
                    </a:lnSpc>
                    <a:spcBef>
                      <a:spcPct val="0"/>
                    </a:spcBef>
                    <a:buFont typeface="Arial" panose="020B0604020202020204" pitchFamily="34" charset="0"/>
                    <a:buChar char="•"/>
                  </a:pPr>
                  <a:r>
                    <a:rPr lang="en-US" sz="2500" dirty="0">
                      <a:latin typeface="Open Sans"/>
                    </a:rPr>
                    <a:t>Sensor/actuator placement avoids nodal points of mode shapes</a:t>
                  </a:r>
                </a:p>
              </p:txBody>
            </p:sp>
          </mc:Choice>
          <mc:Fallback xmlns="">
            <p:sp>
              <p:nvSpPr>
                <p:cNvPr id="36" name="TextBox 21">
                  <a:extLst>
                    <a:ext uri="{FF2B5EF4-FFF2-40B4-BE49-F238E27FC236}">
                      <a16:creationId xmlns:a16="http://schemas.microsoft.com/office/drawing/2014/main" id="{7FA8A81C-C52F-0959-8260-468DDB7394B7}"/>
                    </a:ext>
                  </a:extLst>
                </p:cNvPr>
                <p:cNvSpPr txBox="1">
                  <a:spLocks noRot="1" noChangeAspect="1" noMove="1" noResize="1" noEditPoints="1" noAdjustHandles="1" noChangeArrowheads="1" noChangeShapeType="1" noTextEdit="1"/>
                </p:cNvSpPr>
                <p:nvPr/>
              </p:nvSpPr>
              <p:spPr>
                <a:xfrm>
                  <a:off x="0" y="899155"/>
                  <a:ext cx="5421181" cy="1621278"/>
                </a:xfrm>
                <a:prstGeom prst="rect">
                  <a:avLst/>
                </a:prstGeom>
                <a:blipFill>
                  <a:blip r:embed="rId4"/>
                  <a:stretch>
                    <a:fillRect l="-2757" t="-2413" b="-7507"/>
                  </a:stretch>
                </a:blipFill>
              </p:spPr>
              <p:txBody>
                <a:bodyPr/>
                <a:lstStyle/>
                <a:p>
                  <a:r>
                    <a:rPr lang="en-US">
                      <a:noFill/>
                    </a:rPr>
                    <a:t> </a:t>
                  </a:r>
                </a:p>
              </p:txBody>
            </p:sp>
          </mc:Fallback>
        </mc:AlternateContent>
      </p:grpSp>
      <p:sp>
        <p:nvSpPr>
          <p:cNvPr id="2" name="Slide Number Placeholder 5">
            <a:extLst>
              <a:ext uri="{FF2B5EF4-FFF2-40B4-BE49-F238E27FC236}">
                <a16:creationId xmlns:a16="http://schemas.microsoft.com/office/drawing/2014/main" id="{A1003CD1-A325-83EF-84AA-9471D39618BE}"/>
              </a:ext>
            </a:extLst>
          </p:cNvPr>
          <p:cNvSpPr>
            <a:spLocks noGrp="1"/>
          </p:cNvSpPr>
          <p:nvPr>
            <p:ph type="sldNum" sz="quarter" idx="12"/>
          </p:nvPr>
        </p:nvSpPr>
        <p:spPr>
          <a:xfrm>
            <a:off x="17259300" y="-1"/>
            <a:ext cx="1028700" cy="1141605"/>
          </a:xfrm>
        </p:spPr>
        <p:txBody>
          <a:bodyPr wrap="square" lIns="91440" tIns="91440" rIns="91440" bIns="91440" anchor="t"/>
          <a:lstStyle/>
          <a:p>
            <a:fld id="{B6F15528-21DE-4FAA-801E-634DDDAF4B2B}" type="slidenum">
              <a:rPr lang="en-US" sz="3600" smtClean="0"/>
              <a:pPr/>
              <a:t>11</a:t>
            </a:fld>
            <a:endParaRPr lang="en-US" sz="3600" dirty="0"/>
          </a:p>
        </p:txBody>
      </p:sp>
      <p:pic>
        <p:nvPicPr>
          <p:cNvPr id="3" name="Picture 4">
            <a:extLst>
              <a:ext uri="{FF2B5EF4-FFF2-40B4-BE49-F238E27FC236}">
                <a16:creationId xmlns:a16="http://schemas.microsoft.com/office/drawing/2014/main" id="{1C020739-94EE-0D18-D3A7-9C8CE5FA9429}"/>
              </a:ext>
            </a:extLst>
          </p:cNvPr>
          <p:cNvPicPr>
            <a:picLocks noChangeAspect="1"/>
          </p:cNvPicPr>
          <p:nvPr/>
        </p:nvPicPr>
        <p:blipFill>
          <a:blip r:embed="rId5"/>
          <a:srcRect/>
          <a:stretch>
            <a:fillRect/>
          </a:stretch>
        </p:blipFill>
        <p:spPr>
          <a:xfrm>
            <a:off x="11939447" y="9263296"/>
            <a:ext cx="6348553" cy="1023704"/>
          </a:xfrm>
          <a:prstGeom prst="rect">
            <a:avLst/>
          </a:prstGeom>
        </p:spPr>
      </p:pic>
    </p:spTree>
    <p:extLst>
      <p:ext uri="{BB962C8B-B14F-4D97-AF65-F5344CB8AC3E}">
        <p14:creationId xmlns:p14="http://schemas.microsoft.com/office/powerpoint/2010/main" val="17152744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4B2E83"/>
        </a:solidFill>
        <a:effectLst/>
      </p:bgPr>
    </p:bg>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88248DA7-8E58-19F1-5E8B-0CFFEDCA5CCA}"/>
              </a:ext>
            </a:extLst>
          </p:cNvPr>
          <p:cNvSpPr/>
          <p:nvPr/>
        </p:nvSpPr>
        <p:spPr>
          <a:xfrm>
            <a:off x="0" y="2400300"/>
            <a:ext cx="762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Rounded Corners 42">
            <a:extLst>
              <a:ext uri="{FF2B5EF4-FFF2-40B4-BE49-F238E27FC236}">
                <a16:creationId xmlns:a16="http://schemas.microsoft.com/office/drawing/2014/main" id="{5121145D-FBBF-15BD-B9C2-90BEF3CB8B59}"/>
              </a:ext>
            </a:extLst>
          </p:cNvPr>
          <p:cNvSpPr/>
          <p:nvPr/>
        </p:nvSpPr>
        <p:spPr>
          <a:xfrm>
            <a:off x="172876" y="2400300"/>
            <a:ext cx="9144000" cy="6858000"/>
          </a:xfrm>
          <a:prstGeom prst="roundRect">
            <a:avLst>
              <a:gd name="adj" fmla="val 7223"/>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5" name="TextBox 13">
            <a:extLst>
              <a:ext uri="{FF2B5EF4-FFF2-40B4-BE49-F238E27FC236}">
                <a16:creationId xmlns:a16="http://schemas.microsoft.com/office/drawing/2014/main" id="{4428E743-A6E6-B283-635A-F20B1B22E8FC}"/>
              </a:ext>
            </a:extLst>
          </p:cNvPr>
          <p:cNvSpPr txBox="1"/>
          <p:nvPr/>
        </p:nvSpPr>
        <p:spPr>
          <a:xfrm>
            <a:off x="1253858" y="923576"/>
            <a:ext cx="14009827" cy="1188082"/>
          </a:xfrm>
          <a:prstGeom prst="rect">
            <a:avLst/>
          </a:prstGeom>
        </p:spPr>
        <p:txBody>
          <a:bodyPr lIns="0" tIns="0" rIns="0" bIns="0" rtlCol="0" anchor="t">
            <a:spAutoFit/>
          </a:bodyPr>
          <a:lstStyle/>
          <a:p>
            <a:pPr marL="0" lvl="0" indent="0">
              <a:lnSpc>
                <a:spcPts val="10080"/>
              </a:lnSpc>
              <a:spcBef>
                <a:spcPct val="0"/>
              </a:spcBef>
            </a:pPr>
            <a:r>
              <a:rPr lang="en-US" sz="8000" dirty="0">
                <a:solidFill>
                  <a:schemeClr val="bg1"/>
                </a:solidFill>
                <a:latin typeface="Encode Sans Black" pitchFamily="2" charset="0"/>
              </a:rPr>
              <a:t>FEM &amp; GVT</a:t>
            </a:r>
          </a:p>
        </p:txBody>
      </p:sp>
      <p:grpSp>
        <p:nvGrpSpPr>
          <p:cNvPr id="16" name="Group 8">
            <a:extLst>
              <a:ext uri="{FF2B5EF4-FFF2-40B4-BE49-F238E27FC236}">
                <a16:creationId xmlns:a16="http://schemas.microsoft.com/office/drawing/2014/main" id="{6CB0BFB7-380D-447B-89F9-22BAFB8ADE38}"/>
              </a:ext>
            </a:extLst>
          </p:cNvPr>
          <p:cNvGrpSpPr/>
          <p:nvPr/>
        </p:nvGrpSpPr>
        <p:grpSpPr>
          <a:xfrm>
            <a:off x="9639835" y="1028700"/>
            <a:ext cx="7619465" cy="8229600"/>
            <a:chOff x="0" y="0"/>
            <a:chExt cx="1913890" cy="2067146"/>
          </a:xfrm>
        </p:grpSpPr>
        <p:sp>
          <p:nvSpPr>
            <p:cNvPr id="17" name="Freeform 9">
              <a:extLst>
                <a:ext uri="{FF2B5EF4-FFF2-40B4-BE49-F238E27FC236}">
                  <a16:creationId xmlns:a16="http://schemas.microsoft.com/office/drawing/2014/main" id="{B42ADBF9-86FF-5B23-487A-586C1B94EDC2}"/>
                </a:ext>
              </a:extLst>
            </p:cNvPr>
            <p:cNvSpPr/>
            <p:nvPr/>
          </p:nvSpPr>
          <p:spPr>
            <a:xfrm>
              <a:off x="0" y="0"/>
              <a:ext cx="1913890" cy="2067146"/>
            </a:xfrm>
            <a:custGeom>
              <a:avLst/>
              <a:gdLst/>
              <a:ahLst/>
              <a:cxnLst/>
              <a:rect l="l" t="t" r="r" b="b"/>
              <a:pathLst>
                <a:path w="1913890" h="2067146">
                  <a:moveTo>
                    <a:pt x="1789430" y="2067146"/>
                  </a:moveTo>
                  <a:lnTo>
                    <a:pt x="124460" y="2067146"/>
                  </a:lnTo>
                  <a:cubicBezTo>
                    <a:pt x="55880" y="2067146"/>
                    <a:pt x="0" y="2011266"/>
                    <a:pt x="0" y="1942686"/>
                  </a:cubicBezTo>
                  <a:lnTo>
                    <a:pt x="0" y="124460"/>
                  </a:lnTo>
                  <a:cubicBezTo>
                    <a:pt x="0" y="55880"/>
                    <a:pt x="55880" y="0"/>
                    <a:pt x="124460" y="0"/>
                  </a:cubicBezTo>
                  <a:lnTo>
                    <a:pt x="1789430" y="0"/>
                  </a:lnTo>
                  <a:cubicBezTo>
                    <a:pt x="1858010" y="0"/>
                    <a:pt x="1913890" y="55880"/>
                    <a:pt x="1913890" y="124460"/>
                  </a:cubicBezTo>
                  <a:lnTo>
                    <a:pt x="1913890" y="1942686"/>
                  </a:lnTo>
                  <a:cubicBezTo>
                    <a:pt x="1913890" y="2011266"/>
                    <a:pt x="1858010" y="2067146"/>
                    <a:pt x="1789430" y="2067146"/>
                  </a:cubicBezTo>
                  <a:close/>
                </a:path>
              </a:pathLst>
            </a:custGeom>
            <a:solidFill>
              <a:srgbClr val="FFFFFF"/>
            </a:solidFill>
          </p:spPr>
          <p:txBody>
            <a:bodyPr/>
            <a:lstStyle/>
            <a:p>
              <a:endParaRPr lang="en-US" dirty="0"/>
            </a:p>
          </p:txBody>
        </p:sp>
      </p:grpSp>
      <p:grpSp>
        <p:nvGrpSpPr>
          <p:cNvPr id="34" name="Group 19">
            <a:extLst>
              <a:ext uri="{FF2B5EF4-FFF2-40B4-BE49-F238E27FC236}">
                <a16:creationId xmlns:a16="http://schemas.microsoft.com/office/drawing/2014/main" id="{7FB6346C-2332-67F2-8AE4-47491634B356}"/>
              </a:ext>
            </a:extLst>
          </p:cNvPr>
          <p:cNvGrpSpPr/>
          <p:nvPr/>
        </p:nvGrpSpPr>
        <p:grpSpPr>
          <a:xfrm>
            <a:off x="10129286" y="1833034"/>
            <a:ext cx="6634714" cy="5872838"/>
            <a:chOff x="0" y="-19049"/>
            <a:chExt cx="5421181" cy="4184011"/>
          </a:xfrm>
        </p:grpSpPr>
        <p:sp>
          <p:nvSpPr>
            <p:cNvPr id="35" name="TextBox 20">
              <a:extLst>
                <a:ext uri="{FF2B5EF4-FFF2-40B4-BE49-F238E27FC236}">
                  <a16:creationId xmlns:a16="http://schemas.microsoft.com/office/drawing/2014/main" id="{1FF1309B-91FE-FE45-4DF1-B9102C87B5FF}"/>
                </a:ext>
              </a:extLst>
            </p:cNvPr>
            <p:cNvSpPr txBox="1"/>
            <p:nvPr/>
          </p:nvSpPr>
          <p:spPr>
            <a:xfrm>
              <a:off x="0" y="-19049"/>
              <a:ext cx="5421181" cy="401996"/>
            </a:xfrm>
            <a:prstGeom prst="rect">
              <a:avLst/>
            </a:prstGeom>
          </p:spPr>
          <p:txBody>
            <a:bodyPr lIns="0" tIns="0" rIns="0" bIns="0" rtlCol="0" anchor="t">
              <a:spAutoFit/>
            </a:bodyPr>
            <a:lstStyle/>
            <a:p>
              <a:pPr marL="0" lvl="0" indent="0" algn="l">
                <a:lnSpc>
                  <a:spcPts val="4410"/>
                </a:lnSpc>
                <a:spcBef>
                  <a:spcPct val="0"/>
                </a:spcBef>
              </a:pPr>
              <a:r>
                <a:rPr lang="en-US" sz="4800" dirty="0">
                  <a:solidFill>
                    <a:srgbClr val="B7A57A"/>
                  </a:solidFill>
                  <a:latin typeface="Encode Sans Black" pitchFamily="2" charset="0"/>
                </a:rPr>
                <a:t>GVT</a:t>
              </a:r>
              <a:endParaRPr lang="en-US" sz="3500" dirty="0">
                <a:solidFill>
                  <a:srgbClr val="B7A57A"/>
                </a:solidFill>
                <a:latin typeface="Encode Sans Black" pitchFamily="2" charset="0"/>
              </a:endParaRPr>
            </a:p>
          </p:txBody>
        </p:sp>
        <mc:AlternateContent xmlns:mc="http://schemas.openxmlformats.org/markup-compatibility/2006" xmlns:a14="http://schemas.microsoft.com/office/drawing/2010/main">
          <mc:Choice Requires="a14">
            <p:sp>
              <p:nvSpPr>
                <p:cNvPr id="36" name="TextBox 21">
                  <a:extLst>
                    <a:ext uri="{FF2B5EF4-FFF2-40B4-BE49-F238E27FC236}">
                      <a16:creationId xmlns:a16="http://schemas.microsoft.com/office/drawing/2014/main" id="{7FA8A81C-C52F-0959-8260-468DDB7394B7}"/>
                    </a:ext>
                  </a:extLst>
                </p:cNvPr>
                <p:cNvSpPr txBox="1"/>
                <p:nvPr/>
              </p:nvSpPr>
              <p:spPr>
                <a:xfrm>
                  <a:off x="0" y="899155"/>
                  <a:ext cx="5421181" cy="3265807"/>
                </a:xfrm>
                <a:prstGeom prst="rect">
                  <a:avLst/>
                </a:prstGeom>
              </p:spPr>
              <p:txBody>
                <a:bodyPr lIns="0" tIns="0" rIns="0" bIns="0" rtlCol="0" anchor="t">
                  <a:spAutoFit/>
                </a:bodyPr>
                <a:lstStyle/>
                <a:p>
                  <a:pPr marL="342900" lvl="0" indent="-342900" algn="l">
                    <a:lnSpc>
                      <a:spcPts val="3550"/>
                    </a:lnSpc>
                    <a:spcBef>
                      <a:spcPct val="0"/>
                    </a:spcBef>
                    <a:buFont typeface="Arial" panose="020B0604020202020204" pitchFamily="34" charset="0"/>
                    <a:buChar char="•"/>
                  </a:pPr>
                  <a:r>
                    <a:rPr lang="en-US" sz="2500" dirty="0">
                      <a:latin typeface="Open Sans"/>
                    </a:rPr>
                    <a:t>Goal:</a:t>
                  </a:r>
                </a:p>
                <a:p>
                  <a:pPr marL="800100" lvl="1" indent="-342900">
                    <a:lnSpc>
                      <a:spcPts val="3550"/>
                    </a:lnSpc>
                    <a:spcBef>
                      <a:spcPct val="0"/>
                    </a:spcBef>
                    <a:buFont typeface="Arial" panose="020B0604020202020204" pitchFamily="34" charset="0"/>
                    <a:buChar char="•"/>
                  </a:pPr>
                  <a:r>
                    <a:rPr lang="en-US" sz="2500" dirty="0">
                      <a:latin typeface="Open Sans"/>
                    </a:rPr>
                    <a:t>Natural frequencies </a:t>
                  </a:r>
                  <a14:m>
                    <m:oMath xmlns:m="http://schemas.openxmlformats.org/officeDocument/2006/math">
                      <m:sSub>
                        <m:sSubPr>
                          <m:ctrlPr>
                            <a:rPr lang="en-US" sz="2500" b="0" i="1" smtClean="0">
                              <a:latin typeface="Cambria Math" panose="02040503050406030204" pitchFamily="18" charset="0"/>
                            </a:rPr>
                          </m:ctrlPr>
                        </m:sSubPr>
                        <m:e>
                          <m:r>
                            <a:rPr lang="en-US" sz="2500" b="0" i="1" smtClean="0">
                              <a:latin typeface="Cambria Math" panose="02040503050406030204" pitchFamily="18" charset="0"/>
                            </a:rPr>
                            <m:t>𝜔</m:t>
                          </m:r>
                        </m:e>
                        <m:sub>
                          <m:r>
                            <a:rPr lang="en-US" sz="2500" b="0" i="1" smtClean="0">
                              <a:latin typeface="Cambria Math" panose="02040503050406030204" pitchFamily="18" charset="0"/>
                            </a:rPr>
                            <m:t>𝑛</m:t>
                          </m:r>
                        </m:sub>
                      </m:sSub>
                    </m:oMath>
                  </a14:m>
                  <a:endParaRPr lang="en-US" sz="2500" dirty="0">
                    <a:latin typeface="Open Sans"/>
                  </a:endParaRPr>
                </a:p>
                <a:p>
                  <a:pPr marL="800100" lvl="1" indent="-342900">
                    <a:lnSpc>
                      <a:spcPts val="3550"/>
                    </a:lnSpc>
                    <a:spcBef>
                      <a:spcPct val="0"/>
                    </a:spcBef>
                    <a:buFont typeface="Arial" panose="020B0604020202020204" pitchFamily="34" charset="0"/>
                    <a:buChar char="•"/>
                  </a:pPr>
                  <a:r>
                    <a:rPr lang="en-US" sz="2500" dirty="0">
                      <a:latin typeface="Open Sans"/>
                    </a:rPr>
                    <a:t>Damping ratios </a:t>
                  </a:r>
                  <a14:m>
                    <m:oMath xmlns:m="http://schemas.openxmlformats.org/officeDocument/2006/math">
                      <m:r>
                        <a:rPr lang="en-US" sz="2500" b="0" i="1" smtClean="0">
                          <a:latin typeface="Cambria Math" panose="02040503050406030204" pitchFamily="18" charset="0"/>
                        </a:rPr>
                        <m:t>𝜁</m:t>
                      </m:r>
                    </m:oMath>
                  </a14:m>
                  <a:endParaRPr lang="en-US" sz="2500" dirty="0">
                    <a:latin typeface="Open Sans"/>
                  </a:endParaRPr>
                </a:p>
                <a:p>
                  <a:pPr marL="342900" indent="-342900">
                    <a:lnSpc>
                      <a:spcPts val="3550"/>
                    </a:lnSpc>
                    <a:spcBef>
                      <a:spcPct val="0"/>
                    </a:spcBef>
                    <a:buFont typeface="Arial" panose="020B0604020202020204" pitchFamily="34" charset="0"/>
                    <a:buChar char="•"/>
                  </a:pPr>
                  <a:r>
                    <a:rPr lang="en-US" sz="2500" dirty="0">
                      <a:latin typeface="Open Sans"/>
                    </a:rPr>
                    <a:t>Sensor/actuator placement avoids nodal points of mode shapes</a:t>
                  </a:r>
                </a:p>
                <a:p>
                  <a:pPr marL="342900" indent="-342900">
                    <a:lnSpc>
                      <a:spcPts val="3550"/>
                    </a:lnSpc>
                    <a:spcBef>
                      <a:spcPct val="0"/>
                    </a:spcBef>
                    <a:buFont typeface="Arial" panose="020B0604020202020204" pitchFamily="34" charset="0"/>
                    <a:buChar char="•"/>
                  </a:pPr>
                  <a:r>
                    <a:rPr lang="en-US" sz="2500" dirty="0">
                      <a:latin typeface="Open Sans"/>
                    </a:rPr>
                    <a:t>Postprocessing</a:t>
                  </a:r>
                </a:p>
                <a:p>
                  <a:pPr marL="800100" lvl="1" indent="-342900">
                    <a:lnSpc>
                      <a:spcPts val="3550"/>
                    </a:lnSpc>
                    <a:spcBef>
                      <a:spcPct val="0"/>
                    </a:spcBef>
                    <a:buFont typeface="Arial" panose="020B0604020202020204" pitchFamily="34" charset="0"/>
                    <a:buChar char="•"/>
                  </a:pPr>
                  <a:r>
                    <a:rPr lang="en-US" sz="2500" dirty="0">
                      <a:latin typeface="Open Sans"/>
                    </a:rPr>
                    <a:t>Truncation</a:t>
                  </a:r>
                </a:p>
                <a:p>
                  <a:pPr marL="800100" lvl="1" indent="-342900">
                    <a:lnSpc>
                      <a:spcPts val="3550"/>
                    </a:lnSpc>
                    <a:spcBef>
                      <a:spcPct val="0"/>
                    </a:spcBef>
                    <a:buFont typeface="Arial" panose="020B0604020202020204" pitchFamily="34" charset="0"/>
                    <a:buChar char="•"/>
                  </a:pPr>
                  <a:r>
                    <a:rPr lang="en-US" sz="2500" dirty="0">
                      <a:latin typeface="Open Sans"/>
                    </a:rPr>
                    <a:t>Concatenation</a:t>
                  </a:r>
                </a:p>
                <a:p>
                  <a:pPr marL="800100" lvl="1" indent="-342900">
                    <a:lnSpc>
                      <a:spcPts val="3550"/>
                    </a:lnSpc>
                    <a:spcBef>
                      <a:spcPct val="0"/>
                    </a:spcBef>
                    <a:buFont typeface="Arial" panose="020B0604020202020204" pitchFamily="34" charset="0"/>
                    <a:buChar char="•"/>
                  </a:pPr>
                  <a:r>
                    <a:rPr lang="en-US" sz="2500" dirty="0">
                      <a:latin typeface="Open Sans"/>
                    </a:rPr>
                    <a:t>Subtracting steady-state</a:t>
                  </a:r>
                </a:p>
                <a:p>
                  <a:pPr marL="342900" indent="-342900">
                    <a:lnSpc>
                      <a:spcPts val="3550"/>
                    </a:lnSpc>
                    <a:spcBef>
                      <a:spcPct val="0"/>
                    </a:spcBef>
                    <a:buFont typeface="Arial" panose="020B0604020202020204" pitchFamily="34" charset="0"/>
                    <a:buChar char="•"/>
                  </a:pPr>
                  <a:endParaRPr lang="en-US" sz="2500" dirty="0">
                    <a:latin typeface="Open Sans"/>
                  </a:endParaRPr>
                </a:p>
              </p:txBody>
            </p:sp>
          </mc:Choice>
          <mc:Fallback xmlns="">
            <p:sp>
              <p:nvSpPr>
                <p:cNvPr id="36" name="TextBox 21">
                  <a:extLst>
                    <a:ext uri="{FF2B5EF4-FFF2-40B4-BE49-F238E27FC236}">
                      <a16:creationId xmlns:a16="http://schemas.microsoft.com/office/drawing/2014/main" id="{7FA8A81C-C52F-0959-8260-468DDB7394B7}"/>
                    </a:ext>
                  </a:extLst>
                </p:cNvPr>
                <p:cNvSpPr txBox="1">
                  <a:spLocks noRot="1" noChangeAspect="1" noMove="1" noResize="1" noEditPoints="1" noAdjustHandles="1" noChangeArrowheads="1" noChangeShapeType="1" noTextEdit="1"/>
                </p:cNvSpPr>
                <p:nvPr/>
              </p:nvSpPr>
              <p:spPr>
                <a:xfrm>
                  <a:off x="0" y="899155"/>
                  <a:ext cx="5421181" cy="3265807"/>
                </a:xfrm>
                <a:prstGeom prst="rect">
                  <a:avLst/>
                </a:prstGeom>
                <a:blipFill>
                  <a:blip r:embed="rId3"/>
                  <a:stretch>
                    <a:fillRect l="-2757" t="-1197"/>
                  </a:stretch>
                </a:blipFill>
              </p:spPr>
              <p:txBody>
                <a:bodyPr/>
                <a:lstStyle/>
                <a:p>
                  <a:r>
                    <a:rPr lang="en-US">
                      <a:noFill/>
                    </a:rPr>
                    <a:t> </a:t>
                  </a:r>
                </a:p>
              </p:txBody>
            </p:sp>
          </mc:Fallback>
        </mc:AlternateContent>
      </p:grpSp>
      <p:sp>
        <p:nvSpPr>
          <p:cNvPr id="2" name="Slide Number Placeholder 5">
            <a:extLst>
              <a:ext uri="{FF2B5EF4-FFF2-40B4-BE49-F238E27FC236}">
                <a16:creationId xmlns:a16="http://schemas.microsoft.com/office/drawing/2014/main" id="{040C3D01-FC85-88AC-3861-104E81AD5902}"/>
              </a:ext>
            </a:extLst>
          </p:cNvPr>
          <p:cNvSpPr>
            <a:spLocks noGrp="1"/>
          </p:cNvSpPr>
          <p:nvPr>
            <p:ph type="sldNum" sz="quarter" idx="12"/>
          </p:nvPr>
        </p:nvSpPr>
        <p:spPr>
          <a:xfrm>
            <a:off x="17259300" y="-1"/>
            <a:ext cx="1028700" cy="1141605"/>
          </a:xfrm>
        </p:spPr>
        <p:txBody>
          <a:bodyPr wrap="square" lIns="91440" tIns="91440" rIns="91440" bIns="91440" anchor="t"/>
          <a:lstStyle/>
          <a:p>
            <a:fld id="{B6F15528-21DE-4FAA-801E-634DDDAF4B2B}" type="slidenum">
              <a:rPr lang="en-US" sz="3600" smtClean="0"/>
              <a:pPr/>
              <a:t>12</a:t>
            </a:fld>
            <a:endParaRPr lang="en-US" sz="3600" dirty="0"/>
          </a:p>
        </p:txBody>
      </p:sp>
      <p:pic>
        <p:nvPicPr>
          <p:cNvPr id="3" name="Picture 4">
            <a:extLst>
              <a:ext uri="{FF2B5EF4-FFF2-40B4-BE49-F238E27FC236}">
                <a16:creationId xmlns:a16="http://schemas.microsoft.com/office/drawing/2014/main" id="{D7789B4D-DB34-DA0B-7D22-DC4DF85EAC8D}"/>
              </a:ext>
            </a:extLst>
          </p:cNvPr>
          <p:cNvPicPr>
            <a:picLocks noChangeAspect="1"/>
          </p:cNvPicPr>
          <p:nvPr/>
        </p:nvPicPr>
        <p:blipFill>
          <a:blip r:embed="rId4"/>
          <a:srcRect/>
          <a:stretch>
            <a:fillRect/>
          </a:stretch>
        </p:blipFill>
        <p:spPr>
          <a:xfrm>
            <a:off x="11939447" y="9263296"/>
            <a:ext cx="6348553" cy="1023704"/>
          </a:xfrm>
          <a:prstGeom prst="rect">
            <a:avLst/>
          </a:prstGeom>
        </p:spPr>
      </p:pic>
      <p:pic>
        <p:nvPicPr>
          <p:cNvPr id="5" name="Picture 4">
            <a:extLst>
              <a:ext uri="{FF2B5EF4-FFF2-40B4-BE49-F238E27FC236}">
                <a16:creationId xmlns:a16="http://schemas.microsoft.com/office/drawing/2014/main" id="{AE45175C-C722-541E-07E7-4A913AE553A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2874" y="3344612"/>
            <a:ext cx="9429750" cy="5029200"/>
          </a:xfrm>
          <a:prstGeom prst="rect">
            <a:avLst/>
          </a:prstGeom>
        </p:spPr>
      </p:pic>
    </p:spTree>
    <p:extLst>
      <p:ext uri="{BB962C8B-B14F-4D97-AF65-F5344CB8AC3E}">
        <p14:creationId xmlns:p14="http://schemas.microsoft.com/office/powerpoint/2010/main" val="33902833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4B2E83"/>
        </a:solidFill>
        <a:effectLst/>
      </p:bgPr>
    </p:bg>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88248DA7-8E58-19F1-5E8B-0CFFEDCA5CCA}"/>
              </a:ext>
            </a:extLst>
          </p:cNvPr>
          <p:cNvSpPr/>
          <p:nvPr/>
        </p:nvSpPr>
        <p:spPr>
          <a:xfrm>
            <a:off x="0" y="2400300"/>
            <a:ext cx="762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3" name="Rectangle: Rounded Corners 42">
                <a:extLst>
                  <a:ext uri="{FF2B5EF4-FFF2-40B4-BE49-F238E27FC236}">
                    <a16:creationId xmlns:a16="http://schemas.microsoft.com/office/drawing/2014/main" id="{5121145D-FBBF-15BD-B9C2-90BEF3CB8B59}"/>
                  </a:ext>
                </a:extLst>
              </p:cNvPr>
              <p:cNvSpPr/>
              <p:nvPr/>
            </p:nvSpPr>
            <p:spPr>
              <a:xfrm>
                <a:off x="172876" y="2400300"/>
                <a:ext cx="9144000" cy="6858000"/>
              </a:xfrm>
              <a:prstGeom prst="roundRect">
                <a:avLst>
                  <a:gd name="adj" fmla="val 7223"/>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𝑥</m:t>
                      </m:r>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𝑡</m:t>
                          </m:r>
                        </m:e>
                      </m:d>
                    </m:oMath>
                  </m:oMathPara>
                </a14:m>
                <a:endParaRPr lang="en-US" b="0" i="1" dirty="0">
                  <a:solidFill>
                    <a:schemeClr val="tx1"/>
                  </a:solidFill>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𝑦</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𝑡</m:t>
                      </m:r>
                      <m:r>
                        <a:rPr lang="en-US" b="0" i="1" smtClean="0">
                          <a:solidFill>
                            <a:schemeClr val="tx1"/>
                          </a:solidFill>
                          <a:latin typeface="Cambria Math" panose="02040503050406030204" pitchFamily="18" charset="0"/>
                        </a:rPr>
                        <m:t>)</m:t>
                      </m:r>
                    </m:oMath>
                  </m:oMathPara>
                </a14:m>
                <a:endParaRPr lang="en-US" b="0" i="1" dirty="0">
                  <a:solidFill>
                    <a:schemeClr val="tx1"/>
                  </a:solidFill>
                  <a:latin typeface="Cambria Math" panose="02040503050406030204" pitchFamily="18" charset="0"/>
                </a:endParaRPr>
              </a:p>
              <a:p>
                <a:pPr algn="ctr"/>
                <a:endParaRPr lang="en-US" b="0" i="1" dirty="0">
                  <a:solidFill>
                    <a:schemeClr val="tx1"/>
                  </a:solidFill>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𝑆</m:t>
                          </m:r>
                        </m:e>
                        <m:sub>
                          <m:r>
                            <a:rPr lang="en-US" b="0" i="1" smtClean="0">
                              <a:solidFill>
                                <a:schemeClr val="tx1"/>
                              </a:solidFill>
                              <a:latin typeface="Cambria Math" panose="02040503050406030204" pitchFamily="18" charset="0"/>
                            </a:rPr>
                            <m:t>𝑥</m:t>
                          </m:r>
                        </m:sub>
                      </m:sSub>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𝜔</m:t>
                          </m:r>
                        </m:e>
                      </m:d>
                      <m:r>
                        <a:rPr lang="en-US" b="0" i="1" smtClean="0">
                          <a:solidFill>
                            <a:schemeClr val="tx1"/>
                          </a:solidFill>
                          <a:latin typeface="Cambria Math" panose="02040503050406030204" pitchFamily="18" charset="0"/>
                        </a:rPr>
                        <m:t>=</m:t>
                      </m:r>
                      <m:r>
                        <m:rPr>
                          <m:nor/>
                        </m:rPr>
                        <a:rPr lang="en-US" b="0" i="0" smtClean="0">
                          <a:solidFill>
                            <a:schemeClr val="tx1"/>
                          </a:solidFill>
                          <a:latin typeface="Cambria Math" panose="02040503050406030204" pitchFamily="18" charset="0"/>
                        </a:rPr>
                        <m:t>CZT</m:t>
                      </m:r>
                      <m:r>
                        <m:rPr>
                          <m:nor/>
                        </m:rPr>
                        <a:rPr lang="en-US" b="0" i="0" smtClean="0">
                          <a:solidFill>
                            <a:schemeClr val="tx1"/>
                          </a:solidFill>
                          <a:latin typeface="Cambria Math" panose="02040503050406030204" pitchFamily="18" charset="0"/>
                        </a:rPr>
                        <m:t>(</m:t>
                      </m:r>
                      <m:r>
                        <m:rPr>
                          <m:nor/>
                        </m:rPr>
                        <a:rPr lang="en-US" b="0" i="0" smtClean="0">
                          <a:solidFill>
                            <a:schemeClr val="tx1"/>
                          </a:solidFill>
                          <a:latin typeface="Cambria Math" panose="02040503050406030204" pitchFamily="18" charset="0"/>
                        </a:rPr>
                        <m:t>x</m:t>
                      </m:r>
                      <m:r>
                        <m:rPr>
                          <m:nor/>
                        </m:rPr>
                        <a:rPr lang="en-US" b="0" i="0" smtClean="0">
                          <a:solidFill>
                            <a:schemeClr val="tx1"/>
                          </a:solidFill>
                          <a:latin typeface="Cambria Math" panose="02040503050406030204" pitchFamily="18" charset="0"/>
                        </a:rPr>
                        <m:t>(</m:t>
                      </m:r>
                      <m:r>
                        <m:rPr>
                          <m:nor/>
                        </m:rPr>
                        <a:rPr lang="en-US" b="0" i="0" smtClean="0">
                          <a:solidFill>
                            <a:schemeClr val="tx1"/>
                          </a:solidFill>
                          <a:latin typeface="Cambria Math" panose="02040503050406030204" pitchFamily="18" charset="0"/>
                        </a:rPr>
                        <m:t>t</m:t>
                      </m:r>
                      <m:r>
                        <m:rPr>
                          <m:nor/>
                        </m:rPr>
                        <a:rPr lang="en-US" b="0" i="0" smtClean="0">
                          <a:solidFill>
                            <a:schemeClr val="tx1"/>
                          </a:solidFill>
                          <a:latin typeface="Cambria Math" panose="02040503050406030204" pitchFamily="18" charset="0"/>
                        </a:rPr>
                        <m:t>))</m:t>
                      </m:r>
                    </m:oMath>
                  </m:oMathPara>
                </a14:m>
                <a:endParaRPr lang="en-US" dirty="0">
                  <a:solidFill>
                    <a:schemeClr val="tx1"/>
                  </a:solidFill>
                </a:endParaRPr>
              </a:p>
              <a:p>
                <a:pPr algn="ct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𝑆</m:t>
                          </m:r>
                        </m:e>
                        <m:sub>
                          <m:r>
                            <a:rPr lang="en-US" b="0" i="1" smtClean="0">
                              <a:solidFill>
                                <a:schemeClr val="tx1"/>
                              </a:solidFill>
                              <a:latin typeface="Cambria Math" panose="02040503050406030204" pitchFamily="18" charset="0"/>
                            </a:rPr>
                            <m:t>𝑦</m:t>
                          </m:r>
                        </m:sub>
                      </m:sSub>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𝜔</m:t>
                          </m:r>
                        </m:e>
                      </m:d>
                      <m:r>
                        <a:rPr lang="en-US" b="0" i="1" smtClean="0">
                          <a:solidFill>
                            <a:schemeClr val="tx1"/>
                          </a:solidFill>
                          <a:latin typeface="Cambria Math" panose="02040503050406030204" pitchFamily="18" charset="0"/>
                        </a:rPr>
                        <m:t>=</m:t>
                      </m:r>
                      <m:r>
                        <m:rPr>
                          <m:nor/>
                        </m:rPr>
                        <a:rPr lang="en-US" b="0" i="0" smtClean="0">
                          <a:solidFill>
                            <a:schemeClr val="tx1"/>
                          </a:solidFill>
                          <a:latin typeface="Cambria Math" panose="02040503050406030204" pitchFamily="18" charset="0"/>
                        </a:rPr>
                        <m:t>CZT</m:t>
                      </m:r>
                      <m:r>
                        <m:rPr>
                          <m:nor/>
                        </m:rPr>
                        <a:rPr lang="en-US" b="0" i="0" smtClean="0">
                          <a:solidFill>
                            <a:schemeClr val="tx1"/>
                          </a:solidFill>
                          <a:latin typeface="Cambria Math" panose="02040503050406030204" pitchFamily="18" charset="0"/>
                        </a:rPr>
                        <m:t>(</m:t>
                      </m:r>
                      <m:r>
                        <m:rPr>
                          <m:nor/>
                        </m:rPr>
                        <a:rPr lang="en-US" b="0" i="0" smtClean="0">
                          <a:solidFill>
                            <a:schemeClr val="tx1"/>
                          </a:solidFill>
                          <a:latin typeface="Cambria Math" panose="02040503050406030204" pitchFamily="18" charset="0"/>
                        </a:rPr>
                        <m:t>y</m:t>
                      </m:r>
                      <m:r>
                        <m:rPr>
                          <m:nor/>
                        </m:rPr>
                        <a:rPr lang="en-US" b="0" i="0" smtClean="0">
                          <a:solidFill>
                            <a:schemeClr val="tx1"/>
                          </a:solidFill>
                          <a:latin typeface="Cambria Math" panose="02040503050406030204" pitchFamily="18" charset="0"/>
                        </a:rPr>
                        <m:t>(</m:t>
                      </m:r>
                      <m:r>
                        <m:rPr>
                          <m:nor/>
                        </m:rPr>
                        <a:rPr lang="en-US" b="0" i="0" smtClean="0">
                          <a:solidFill>
                            <a:schemeClr val="tx1"/>
                          </a:solidFill>
                          <a:latin typeface="Cambria Math" panose="02040503050406030204" pitchFamily="18" charset="0"/>
                        </a:rPr>
                        <m:t>t</m:t>
                      </m:r>
                      <m:r>
                        <m:rPr>
                          <m:nor/>
                        </m:rPr>
                        <a:rPr lang="en-US" b="0" i="0" smtClean="0">
                          <a:solidFill>
                            <a:schemeClr val="tx1"/>
                          </a:solidFill>
                          <a:latin typeface="Cambria Math" panose="02040503050406030204" pitchFamily="18" charset="0"/>
                        </a:rPr>
                        <m:t>))</m:t>
                      </m:r>
                    </m:oMath>
                  </m:oMathPara>
                </a14:m>
                <a:endParaRPr lang="en-US" dirty="0">
                  <a:solidFill>
                    <a:schemeClr val="tx1"/>
                  </a:solidFill>
                </a:endParaRPr>
              </a:p>
              <a:p>
                <a:pPr algn="ctr"/>
                <a:endParaRPr lang="en-US" dirty="0">
                  <a:solidFill>
                    <a:schemeClr val="tx1"/>
                  </a:solidFill>
                </a:endParaRPr>
              </a:p>
              <a:p>
                <a:pPr algn="ct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𝐺</m:t>
                          </m:r>
                        </m:e>
                        <m:sub>
                          <m:r>
                            <a:rPr lang="en-US" b="0" i="1" smtClean="0">
                              <a:solidFill>
                                <a:schemeClr val="tx1"/>
                              </a:solidFill>
                              <a:latin typeface="Cambria Math" panose="02040503050406030204" pitchFamily="18" charset="0"/>
                            </a:rPr>
                            <m:t>𝑥𝑥</m:t>
                          </m:r>
                        </m:sub>
                      </m:sSub>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𝜔</m:t>
                          </m:r>
                        </m:e>
                      </m:d>
                      <m:r>
                        <a:rPr lang="en-US" b="0" i="1" smtClean="0">
                          <a:solidFill>
                            <a:schemeClr val="tx1"/>
                          </a:solidFill>
                          <a:latin typeface="Cambria Math" panose="02040503050406030204" pitchFamily="18" charset="0"/>
                        </a:rPr>
                        <m:t>=</m:t>
                      </m:r>
                      <m:sSup>
                        <m:sSupPr>
                          <m:ctrlPr>
                            <a:rPr lang="en-US" b="0" i="1" smtClean="0">
                              <a:solidFill>
                                <a:schemeClr val="tx1"/>
                              </a:solidFill>
                              <a:latin typeface="Cambria Math" panose="02040503050406030204" pitchFamily="18" charset="0"/>
                            </a:rPr>
                          </m:ctrlPr>
                        </m:sSupPr>
                        <m:e>
                          <m:d>
                            <m:dPr>
                              <m:begChr m:val="|"/>
                              <m:endChr m:val="|"/>
                              <m:ctrlPr>
                                <a:rPr lang="en-US" b="0" i="1" smtClean="0">
                                  <a:solidFill>
                                    <a:schemeClr val="tx1"/>
                                  </a:solidFill>
                                  <a:latin typeface="Cambria Math" panose="02040503050406030204" pitchFamily="18" charset="0"/>
                                </a:rPr>
                              </m:ctrlPr>
                            </m:dPr>
                            <m:e>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𝑆</m:t>
                                  </m:r>
                                </m:e>
                                <m:sub>
                                  <m:r>
                                    <a:rPr lang="en-US" b="0" i="1" smtClean="0">
                                      <a:solidFill>
                                        <a:schemeClr val="tx1"/>
                                      </a:solidFill>
                                      <a:latin typeface="Cambria Math" panose="02040503050406030204" pitchFamily="18" charset="0"/>
                                    </a:rPr>
                                    <m:t>𝑥</m:t>
                                  </m:r>
                                </m:sub>
                              </m:sSub>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𝜔</m:t>
                                  </m:r>
                                </m:e>
                              </m:d>
                            </m:e>
                          </m:d>
                        </m:e>
                        <m:sup>
                          <m:r>
                            <a:rPr lang="en-US" b="0" i="1" smtClean="0">
                              <a:solidFill>
                                <a:schemeClr val="tx1"/>
                              </a:solidFill>
                              <a:latin typeface="Cambria Math" panose="02040503050406030204" pitchFamily="18" charset="0"/>
                            </a:rPr>
                            <m:t>2</m:t>
                          </m:r>
                        </m:sup>
                      </m:sSup>
                    </m:oMath>
                  </m:oMathPara>
                </a14:m>
                <a:endParaRPr lang="en-US" dirty="0">
                  <a:solidFill>
                    <a:schemeClr val="tx1"/>
                  </a:solidFill>
                </a:endParaRPr>
              </a:p>
              <a:p>
                <a:pPr algn="ct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𝐺</m:t>
                          </m:r>
                        </m:e>
                        <m:sub>
                          <m:r>
                            <a:rPr lang="en-US" b="0" i="1" smtClean="0">
                              <a:solidFill>
                                <a:schemeClr val="tx1"/>
                              </a:solidFill>
                              <a:latin typeface="Cambria Math" panose="02040503050406030204" pitchFamily="18" charset="0"/>
                            </a:rPr>
                            <m:t>𝑦𝑦</m:t>
                          </m:r>
                        </m:sub>
                      </m:sSub>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𝜔</m:t>
                          </m:r>
                        </m:e>
                      </m:d>
                      <m:r>
                        <a:rPr lang="en-US" b="0" i="1" smtClean="0">
                          <a:solidFill>
                            <a:schemeClr val="tx1"/>
                          </a:solidFill>
                          <a:latin typeface="Cambria Math" panose="02040503050406030204" pitchFamily="18" charset="0"/>
                        </a:rPr>
                        <m:t>=</m:t>
                      </m:r>
                      <m:sSup>
                        <m:sSupPr>
                          <m:ctrlPr>
                            <a:rPr lang="en-US" b="0" i="1" smtClean="0">
                              <a:solidFill>
                                <a:schemeClr val="tx1"/>
                              </a:solidFill>
                              <a:latin typeface="Cambria Math" panose="02040503050406030204" pitchFamily="18" charset="0"/>
                            </a:rPr>
                          </m:ctrlPr>
                        </m:sSupPr>
                        <m:e>
                          <m:d>
                            <m:dPr>
                              <m:begChr m:val="|"/>
                              <m:endChr m:val="|"/>
                              <m:ctrlPr>
                                <a:rPr lang="en-US" b="0" i="1" smtClean="0">
                                  <a:solidFill>
                                    <a:schemeClr val="tx1"/>
                                  </a:solidFill>
                                  <a:latin typeface="Cambria Math" panose="02040503050406030204" pitchFamily="18" charset="0"/>
                                </a:rPr>
                              </m:ctrlPr>
                            </m:dPr>
                            <m:e>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𝑆</m:t>
                                  </m:r>
                                </m:e>
                                <m:sub>
                                  <m:r>
                                    <a:rPr lang="en-US" b="0" i="1" smtClean="0">
                                      <a:solidFill>
                                        <a:schemeClr val="tx1"/>
                                      </a:solidFill>
                                      <a:latin typeface="Cambria Math" panose="02040503050406030204" pitchFamily="18" charset="0"/>
                                    </a:rPr>
                                    <m:t>𝑦</m:t>
                                  </m:r>
                                </m:sub>
                              </m:sSub>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𝜔</m:t>
                                  </m:r>
                                </m:e>
                              </m:d>
                            </m:e>
                          </m:d>
                        </m:e>
                        <m:sup>
                          <m:r>
                            <a:rPr lang="en-US" b="0" i="1" smtClean="0">
                              <a:solidFill>
                                <a:schemeClr val="tx1"/>
                              </a:solidFill>
                              <a:latin typeface="Cambria Math" panose="02040503050406030204" pitchFamily="18" charset="0"/>
                            </a:rPr>
                            <m:t>2</m:t>
                          </m:r>
                        </m:sup>
                      </m:sSup>
                    </m:oMath>
                  </m:oMathPara>
                </a14:m>
                <a:endParaRPr lang="en-US" dirty="0">
                  <a:solidFill>
                    <a:schemeClr val="tx1"/>
                  </a:solidFill>
                </a:endParaRPr>
              </a:p>
              <a:p>
                <a:pPr algn="ct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𝐺</m:t>
                          </m:r>
                        </m:e>
                        <m:sub>
                          <m:r>
                            <a:rPr lang="en-US" b="0" i="1" smtClean="0">
                              <a:solidFill>
                                <a:schemeClr val="tx1"/>
                              </a:solidFill>
                              <a:latin typeface="Cambria Math" panose="02040503050406030204" pitchFamily="18" charset="0"/>
                            </a:rPr>
                            <m:t>𝑥𝑦</m:t>
                          </m:r>
                        </m:sub>
                      </m:sSub>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𝜔</m:t>
                          </m:r>
                        </m:e>
                      </m:d>
                      <m:r>
                        <a:rPr lang="en-US" b="0" i="1" smtClean="0">
                          <a:solidFill>
                            <a:schemeClr val="tx1"/>
                          </a:solidFill>
                          <a:latin typeface="Cambria Math" panose="02040503050406030204" pitchFamily="18" charset="0"/>
                        </a:rPr>
                        <m:t>=</m:t>
                      </m:r>
                      <m:sSubSup>
                        <m:sSubSupPr>
                          <m:ctrlPr>
                            <a:rPr lang="en-US" b="0" i="1" smtClean="0">
                              <a:solidFill>
                                <a:schemeClr val="tx1"/>
                              </a:solidFill>
                              <a:latin typeface="Cambria Math" panose="02040503050406030204" pitchFamily="18" charset="0"/>
                            </a:rPr>
                          </m:ctrlPr>
                        </m:sSubSupPr>
                        <m:e>
                          <m:r>
                            <a:rPr lang="en-US" b="0" i="1" smtClean="0">
                              <a:solidFill>
                                <a:schemeClr val="tx1"/>
                              </a:solidFill>
                              <a:latin typeface="Cambria Math" panose="02040503050406030204" pitchFamily="18" charset="0"/>
                            </a:rPr>
                            <m:t>𝑆</m:t>
                          </m:r>
                        </m:e>
                        <m:sub>
                          <m:r>
                            <a:rPr lang="en-US" b="0" i="1" smtClean="0">
                              <a:solidFill>
                                <a:schemeClr val="tx1"/>
                              </a:solidFill>
                              <a:latin typeface="Cambria Math" panose="02040503050406030204" pitchFamily="18" charset="0"/>
                            </a:rPr>
                            <m:t>𝑥</m:t>
                          </m:r>
                        </m:sub>
                        <m:sup>
                          <m:r>
                            <a:rPr lang="en-US" b="0" i="1" smtClean="0">
                              <a:solidFill>
                                <a:schemeClr val="tx1"/>
                              </a:solidFill>
                              <a:latin typeface="Cambria Math" panose="02040503050406030204" pitchFamily="18" charset="0"/>
                            </a:rPr>
                            <m:t>∗</m:t>
                          </m:r>
                        </m:sup>
                      </m:sSubSup>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𝜔</m:t>
                          </m:r>
                        </m:e>
                      </m:d>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𝑆</m:t>
                          </m:r>
                        </m:e>
                        <m:sub>
                          <m:r>
                            <a:rPr lang="en-US" b="0" i="1" smtClean="0">
                              <a:solidFill>
                                <a:schemeClr val="tx1"/>
                              </a:solidFill>
                              <a:latin typeface="Cambria Math" panose="02040503050406030204" pitchFamily="18" charset="0"/>
                            </a:rPr>
                            <m:t>𝑦</m:t>
                          </m:r>
                        </m:sub>
                      </m:sSub>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𝜔</m:t>
                          </m:r>
                        </m:e>
                      </m:d>
                    </m:oMath>
                  </m:oMathPara>
                </a14:m>
                <a:endParaRPr lang="en-US" dirty="0">
                  <a:solidFill>
                    <a:schemeClr val="tx1"/>
                  </a:solidFill>
                </a:endParaRPr>
              </a:p>
              <a:p>
                <a:pPr algn="ct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𝐺</m:t>
                          </m:r>
                        </m:e>
                        <m:sub>
                          <m:r>
                            <a:rPr lang="en-US" b="0" i="1" smtClean="0">
                              <a:solidFill>
                                <a:schemeClr val="tx1"/>
                              </a:solidFill>
                              <a:latin typeface="Cambria Math" panose="02040503050406030204" pitchFamily="18" charset="0"/>
                            </a:rPr>
                            <m:t>𝑦𝑥</m:t>
                          </m:r>
                        </m:sub>
                      </m:sSub>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𝜔</m:t>
                          </m:r>
                        </m:e>
                      </m:d>
                      <m:r>
                        <a:rPr lang="en-US" b="0" i="1" smtClean="0">
                          <a:solidFill>
                            <a:schemeClr val="tx1"/>
                          </a:solidFill>
                          <a:latin typeface="Cambria Math" panose="02040503050406030204" pitchFamily="18" charset="0"/>
                        </a:rPr>
                        <m:t>=</m:t>
                      </m:r>
                      <m:sSubSup>
                        <m:sSubSupPr>
                          <m:ctrlPr>
                            <a:rPr lang="en-US" b="0" i="1" smtClean="0">
                              <a:solidFill>
                                <a:schemeClr val="tx1"/>
                              </a:solidFill>
                              <a:latin typeface="Cambria Math" panose="02040503050406030204" pitchFamily="18" charset="0"/>
                            </a:rPr>
                          </m:ctrlPr>
                        </m:sSubSupPr>
                        <m:e>
                          <m:r>
                            <a:rPr lang="en-US" b="0" i="1" smtClean="0">
                              <a:solidFill>
                                <a:schemeClr val="tx1"/>
                              </a:solidFill>
                              <a:latin typeface="Cambria Math" panose="02040503050406030204" pitchFamily="18" charset="0"/>
                            </a:rPr>
                            <m:t>𝑆</m:t>
                          </m:r>
                        </m:e>
                        <m:sub>
                          <m:r>
                            <a:rPr lang="en-US" b="0" i="1" smtClean="0">
                              <a:solidFill>
                                <a:schemeClr val="tx1"/>
                              </a:solidFill>
                              <a:latin typeface="Cambria Math" panose="02040503050406030204" pitchFamily="18" charset="0"/>
                            </a:rPr>
                            <m:t>𝑦</m:t>
                          </m:r>
                        </m:sub>
                        <m:sup>
                          <m:r>
                            <a:rPr lang="en-US" b="0" i="1" smtClean="0">
                              <a:solidFill>
                                <a:schemeClr val="tx1"/>
                              </a:solidFill>
                              <a:latin typeface="Cambria Math" panose="02040503050406030204" pitchFamily="18" charset="0"/>
                            </a:rPr>
                            <m:t>∗</m:t>
                          </m:r>
                        </m:sup>
                      </m:sSubSup>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𝜔</m:t>
                          </m:r>
                        </m:e>
                      </m:d>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𝑆</m:t>
                          </m:r>
                        </m:e>
                        <m:sub>
                          <m:r>
                            <a:rPr lang="en-US" b="0" i="1" smtClean="0">
                              <a:solidFill>
                                <a:schemeClr val="tx1"/>
                              </a:solidFill>
                              <a:latin typeface="Cambria Math" panose="02040503050406030204" pitchFamily="18" charset="0"/>
                            </a:rPr>
                            <m:t>𝑥</m:t>
                          </m:r>
                        </m:sub>
                      </m:sSub>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𝜔</m:t>
                          </m:r>
                        </m:e>
                      </m:d>
                    </m:oMath>
                  </m:oMathPara>
                </a14:m>
                <a:endParaRPr lang="en-US" dirty="0">
                  <a:solidFill>
                    <a:schemeClr val="tx1"/>
                  </a:solidFill>
                </a:endParaRPr>
              </a:p>
              <a:p>
                <a:pPr algn="ctr"/>
                <a:endParaRPr lang="en-US" dirty="0">
                  <a:solidFill>
                    <a:schemeClr val="tx1"/>
                  </a:solidFill>
                </a:endParaRPr>
              </a:p>
              <a:p>
                <a:pPr algn="ct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𝐻</m:t>
                          </m:r>
                        </m:e>
                        <m:sub>
                          <m:r>
                            <a:rPr lang="en-US" b="0" i="1" smtClean="0">
                              <a:solidFill>
                                <a:schemeClr val="tx1"/>
                              </a:solidFill>
                              <a:latin typeface="Cambria Math" panose="02040503050406030204" pitchFamily="18" charset="0"/>
                            </a:rPr>
                            <m:t>1</m:t>
                          </m:r>
                        </m:sub>
                      </m:sSub>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𝜔</m:t>
                          </m:r>
                        </m:e>
                      </m:d>
                      <m:r>
                        <a:rPr lang="en-US" b="0" i="1" smtClean="0">
                          <a:solidFill>
                            <a:schemeClr val="tx1"/>
                          </a:solidFill>
                          <a:latin typeface="Cambria Math" panose="02040503050406030204" pitchFamily="18" charset="0"/>
                        </a:rPr>
                        <m:t>=</m:t>
                      </m:r>
                      <m:f>
                        <m:fPr>
                          <m:ctrlPr>
                            <a:rPr lang="en-US" b="0" i="1" smtClean="0">
                              <a:solidFill>
                                <a:schemeClr val="tx1"/>
                              </a:solidFill>
                              <a:latin typeface="Cambria Math" panose="02040503050406030204" pitchFamily="18" charset="0"/>
                            </a:rPr>
                          </m:ctrlPr>
                        </m:fPr>
                        <m:num>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𝐺</m:t>
                              </m:r>
                            </m:e>
                            <m:sub>
                              <m:r>
                                <a:rPr lang="en-US" b="0" i="1" smtClean="0">
                                  <a:solidFill>
                                    <a:schemeClr val="tx1"/>
                                  </a:solidFill>
                                  <a:latin typeface="Cambria Math" panose="02040503050406030204" pitchFamily="18" charset="0"/>
                                </a:rPr>
                                <m:t>𝑥𝑦</m:t>
                              </m:r>
                            </m:sub>
                          </m:sSub>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𝜔</m:t>
                              </m:r>
                            </m:e>
                          </m:d>
                        </m:num>
                        <m:den>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𝐺</m:t>
                              </m:r>
                            </m:e>
                            <m:sub>
                              <m:r>
                                <a:rPr lang="en-US" b="0" i="1" smtClean="0">
                                  <a:solidFill>
                                    <a:schemeClr val="tx1"/>
                                  </a:solidFill>
                                  <a:latin typeface="Cambria Math" panose="02040503050406030204" pitchFamily="18" charset="0"/>
                                </a:rPr>
                                <m:t>𝑥𝑥</m:t>
                              </m:r>
                            </m:sub>
                          </m:sSub>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𝜔</m:t>
                              </m:r>
                            </m:e>
                          </m:d>
                        </m:den>
                      </m:f>
                    </m:oMath>
                  </m:oMathPara>
                </a14:m>
                <a:endParaRPr lang="en-US" dirty="0">
                  <a:solidFill>
                    <a:schemeClr val="tx1"/>
                  </a:solidFill>
                </a:endParaRPr>
              </a:p>
              <a:p>
                <a:pPr algn="ct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𝐻</m:t>
                          </m:r>
                        </m:e>
                        <m:sub>
                          <m:r>
                            <a:rPr lang="en-US" b="0" i="1" smtClean="0">
                              <a:solidFill>
                                <a:schemeClr val="tx1"/>
                              </a:solidFill>
                              <a:latin typeface="Cambria Math" panose="02040503050406030204" pitchFamily="18" charset="0"/>
                            </a:rPr>
                            <m:t>2</m:t>
                          </m:r>
                        </m:sub>
                      </m:sSub>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𝜔</m:t>
                          </m:r>
                        </m:e>
                      </m:d>
                      <m:r>
                        <a:rPr lang="en-US" b="0" i="1" smtClean="0">
                          <a:solidFill>
                            <a:schemeClr val="tx1"/>
                          </a:solidFill>
                          <a:latin typeface="Cambria Math" panose="02040503050406030204" pitchFamily="18" charset="0"/>
                        </a:rPr>
                        <m:t>=</m:t>
                      </m:r>
                      <m:f>
                        <m:fPr>
                          <m:ctrlPr>
                            <a:rPr lang="en-US" b="0" i="1" smtClean="0">
                              <a:solidFill>
                                <a:schemeClr val="tx1"/>
                              </a:solidFill>
                              <a:latin typeface="Cambria Math" panose="02040503050406030204" pitchFamily="18" charset="0"/>
                            </a:rPr>
                          </m:ctrlPr>
                        </m:fPr>
                        <m:num>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𝐺</m:t>
                              </m:r>
                            </m:e>
                            <m:sub>
                              <m:r>
                                <a:rPr lang="en-US" b="0" i="1" smtClean="0">
                                  <a:solidFill>
                                    <a:schemeClr val="tx1"/>
                                  </a:solidFill>
                                  <a:latin typeface="Cambria Math" panose="02040503050406030204" pitchFamily="18" charset="0"/>
                                </a:rPr>
                                <m:t>𝑦𝑦</m:t>
                              </m:r>
                            </m:sub>
                          </m:sSub>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𝜔</m:t>
                              </m:r>
                            </m:e>
                          </m:d>
                        </m:num>
                        <m:den>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𝐺</m:t>
                              </m:r>
                            </m:e>
                            <m:sub>
                              <m:r>
                                <a:rPr lang="en-US" b="0" i="1" smtClean="0">
                                  <a:solidFill>
                                    <a:schemeClr val="tx1"/>
                                  </a:solidFill>
                                  <a:latin typeface="Cambria Math" panose="02040503050406030204" pitchFamily="18" charset="0"/>
                                </a:rPr>
                                <m:t>𝑦𝑥</m:t>
                              </m:r>
                            </m:sub>
                          </m:sSub>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𝜔</m:t>
                              </m:r>
                            </m:e>
                          </m:d>
                        </m:den>
                      </m:f>
                    </m:oMath>
                  </m:oMathPara>
                </a14:m>
                <a:endParaRPr lang="en-US" dirty="0">
                  <a:solidFill>
                    <a:schemeClr val="tx1"/>
                  </a:solidFill>
                </a:endParaRPr>
              </a:p>
              <a:p>
                <a:pPr algn="ct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𝐻</m:t>
                          </m:r>
                        </m:e>
                        <m:sub>
                          <m:r>
                            <a:rPr lang="en-US" b="0" i="1" smtClean="0">
                              <a:solidFill>
                                <a:schemeClr val="tx1"/>
                              </a:solidFill>
                              <a:latin typeface="Cambria Math" panose="02040503050406030204" pitchFamily="18" charset="0"/>
                            </a:rPr>
                            <m:t>𝑣</m:t>
                          </m:r>
                        </m:sub>
                      </m:sSub>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𝜔</m:t>
                          </m:r>
                        </m:e>
                      </m:d>
                      <m:r>
                        <a:rPr lang="en-US" b="0" i="1" smtClean="0">
                          <a:solidFill>
                            <a:schemeClr val="tx1"/>
                          </a:solidFill>
                          <a:latin typeface="Cambria Math" panose="02040503050406030204" pitchFamily="18" charset="0"/>
                        </a:rPr>
                        <m:t>=</m:t>
                      </m:r>
                      <m:rad>
                        <m:radPr>
                          <m:degHide m:val="on"/>
                          <m:ctrlPr>
                            <a:rPr lang="en-US" b="0" i="1" smtClean="0">
                              <a:solidFill>
                                <a:schemeClr val="tx1"/>
                              </a:solidFill>
                              <a:latin typeface="Cambria Math" panose="02040503050406030204" pitchFamily="18" charset="0"/>
                            </a:rPr>
                          </m:ctrlPr>
                        </m:radPr>
                        <m:deg/>
                        <m:e>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𝐻</m:t>
                              </m:r>
                            </m:e>
                            <m:sub>
                              <m:r>
                                <a:rPr lang="en-US" b="0" i="1" smtClean="0">
                                  <a:solidFill>
                                    <a:schemeClr val="tx1"/>
                                  </a:solidFill>
                                  <a:latin typeface="Cambria Math" panose="02040503050406030204" pitchFamily="18" charset="0"/>
                                </a:rPr>
                                <m:t>1</m:t>
                              </m:r>
                            </m:sub>
                          </m:sSub>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𝜔</m:t>
                              </m:r>
                            </m:e>
                          </m:d>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𝐻</m:t>
                              </m:r>
                            </m:e>
                            <m:sub>
                              <m:r>
                                <a:rPr lang="en-US" b="0" i="1" smtClean="0">
                                  <a:solidFill>
                                    <a:schemeClr val="tx1"/>
                                  </a:solidFill>
                                  <a:latin typeface="Cambria Math" panose="02040503050406030204" pitchFamily="18" charset="0"/>
                                </a:rPr>
                                <m:t>2</m:t>
                              </m:r>
                            </m:sub>
                          </m:sSub>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𝜔</m:t>
                              </m:r>
                            </m:e>
                          </m:d>
                        </m:e>
                      </m:rad>
                    </m:oMath>
                  </m:oMathPara>
                </a14:m>
                <a:endParaRPr lang="en-US" dirty="0">
                  <a:solidFill>
                    <a:schemeClr val="tx1"/>
                  </a:solidFill>
                </a:endParaRPr>
              </a:p>
              <a:p>
                <a:pPr algn="ctr"/>
                <a:endParaRPr lang="en-US" dirty="0">
                  <a:solidFill>
                    <a:schemeClr val="tx1"/>
                  </a:solidFill>
                </a:endParaRPr>
              </a:p>
              <a:p>
                <a:pPr algn="ctr"/>
                <a14:m>
                  <m:oMathPara xmlns:m="http://schemas.openxmlformats.org/officeDocument/2006/math">
                    <m:oMathParaPr>
                      <m:jc m:val="centerGroup"/>
                    </m:oMathParaPr>
                    <m:oMath xmlns:m="http://schemas.openxmlformats.org/officeDocument/2006/math">
                      <m:r>
                        <m:rPr>
                          <m:nor/>
                        </m:rPr>
                        <a:rPr lang="en-US" b="0" i="0" smtClean="0">
                          <a:solidFill>
                            <a:schemeClr val="tx1"/>
                          </a:solidFill>
                          <a:latin typeface="Cambria Math" panose="02040503050406030204" pitchFamily="18" charset="0"/>
                        </a:rPr>
                        <m:t>coh</m:t>
                      </m:r>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𝜔</m:t>
                          </m:r>
                        </m:e>
                      </m:d>
                      <m:r>
                        <a:rPr lang="en-US" b="0" i="1" smtClean="0">
                          <a:solidFill>
                            <a:schemeClr val="tx1"/>
                          </a:solidFill>
                          <a:latin typeface="Cambria Math" panose="02040503050406030204" pitchFamily="18" charset="0"/>
                        </a:rPr>
                        <m:t>=</m:t>
                      </m:r>
                      <m:f>
                        <m:fPr>
                          <m:ctrlPr>
                            <a:rPr lang="en-US" b="0" i="1" smtClean="0">
                              <a:solidFill>
                                <a:schemeClr val="tx1"/>
                              </a:solidFill>
                              <a:latin typeface="Cambria Math" panose="02040503050406030204" pitchFamily="18" charset="0"/>
                            </a:rPr>
                          </m:ctrlPr>
                        </m:fPr>
                        <m:num>
                          <m:sSup>
                            <m:sSupPr>
                              <m:ctrlPr>
                                <a:rPr lang="en-US" b="0" i="1" smtClean="0">
                                  <a:solidFill>
                                    <a:schemeClr val="tx1"/>
                                  </a:solidFill>
                                  <a:latin typeface="Cambria Math" panose="02040503050406030204" pitchFamily="18" charset="0"/>
                                </a:rPr>
                              </m:ctrlPr>
                            </m:sSupPr>
                            <m:e>
                              <m:d>
                                <m:dPr>
                                  <m:begChr m:val="|"/>
                                  <m:endChr m:val="|"/>
                                  <m:ctrlPr>
                                    <a:rPr lang="en-US" b="0" i="1" smtClean="0">
                                      <a:solidFill>
                                        <a:schemeClr val="tx1"/>
                                      </a:solidFill>
                                      <a:latin typeface="Cambria Math" panose="02040503050406030204" pitchFamily="18" charset="0"/>
                                    </a:rPr>
                                  </m:ctrlPr>
                                </m:dPr>
                                <m:e>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𝐺</m:t>
                                      </m:r>
                                    </m:e>
                                    <m:sub>
                                      <m:r>
                                        <a:rPr lang="en-US" b="0" i="1" smtClean="0">
                                          <a:solidFill>
                                            <a:schemeClr val="tx1"/>
                                          </a:solidFill>
                                          <a:latin typeface="Cambria Math" panose="02040503050406030204" pitchFamily="18" charset="0"/>
                                        </a:rPr>
                                        <m:t>𝑥𝑦</m:t>
                                      </m:r>
                                    </m:sub>
                                  </m:sSub>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𝜔</m:t>
                                      </m:r>
                                    </m:e>
                                  </m:d>
                                </m:e>
                              </m:d>
                            </m:e>
                            <m:sup>
                              <m:r>
                                <a:rPr lang="en-US" b="0" i="1" smtClean="0">
                                  <a:solidFill>
                                    <a:schemeClr val="tx1"/>
                                  </a:solidFill>
                                  <a:latin typeface="Cambria Math" panose="02040503050406030204" pitchFamily="18" charset="0"/>
                                </a:rPr>
                                <m:t>2</m:t>
                              </m:r>
                            </m:sup>
                          </m:sSup>
                        </m:num>
                        <m:den>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𝐺</m:t>
                              </m:r>
                            </m:e>
                            <m:sub>
                              <m:r>
                                <a:rPr lang="en-US" b="0" i="1" smtClean="0">
                                  <a:solidFill>
                                    <a:schemeClr val="tx1"/>
                                  </a:solidFill>
                                  <a:latin typeface="Cambria Math" panose="02040503050406030204" pitchFamily="18" charset="0"/>
                                </a:rPr>
                                <m:t>𝑥𝑥</m:t>
                              </m:r>
                            </m:sub>
                          </m:sSub>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𝜔</m:t>
                              </m:r>
                            </m:e>
                          </m:d>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𝐺</m:t>
                              </m:r>
                            </m:e>
                            <m:sub>
                              <m:r>
                                <a:rPr lang="en-US" b="0" i="1" smtClean="0">
                                  <a:solidFill>
                                    <a:schemeClr val="tx1"/>
                                  </a:solidFill>
                                  <a:latin typeface="Cambria Math" panose="02040503050406030204" pitchFamily="18" charset="0"/>
                                </a:rPr>
                                <m:t>𝑦𝑦</m:t>
                              </m:r>
                            </m:sub>
                          </m:sSub>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𝜔</m:t>
                              </m:r>
                            </m:e>
                          </m:d>
                          <m:r>
                            <a:rPr lang="en-US" b="0" i="1" smtClean="0">
                              <a:solidFill>
                                <a:schemeClr val="tx1"/>
                              </a:solidFill>
                              <a:latin typeface="Cambria Math" panose="02040503050406030204" pitchFamily="18" charset="0"/>
                            </a:rPr>
                            <m:t>|</m:t>
                          </m:r>
                        </m:den>
                      </m:f>
                    </m:oMath>
                  </m:oMathPara>
                </a14:m>
                <a:endParaRPr lang="en-US" dirty="0">
                  <a:solidFill>
                    <a:schemeClr val="tx1"/>
                  </a:solidFill>
                </a:endParaRPr>
              </a:p>
            </p:txBody>
          </p:sp>
        </mc:Choice>
        <mc:Fallback xmlns="">
          <p:sp>
            <p:nvSpPr>
              <p:cNvPr id="43" name="Rectangle: Rounded Corners 42">
                <a:extLst>
                  <a:ext uri="{FF2B5EF4-FFF2-40B4-BE49-F238E27FC236}">
                    <a16:creationId xmlns:a16="http://schemas.microsoft.com/office/drawing/2014/main" id="{5121145D-FBBF-15BD-B9C2-90BEF3CB8B59}"/>
                  </a:ext>
                </a:extLst>
              </p:cNvPr>
              <p:cNvSpPr>
                <a:spLocks noRot="1" noChangeAspect="1" noMove="1" noResize="1" noEditPoints="1" noAdjustHandles="1" noChangeArrowheads="1" noChangeShapeType="1" noTextEdit="1"/>
              </p:cNvSpPr>
              <p:nvPr/>
            </p:nvSpPr>
            <p:spPr>
              <a:xfrm>
                <a:off x="172876" y="2400300"/>
                <a:ext cx="9144000" cy="6858000"/>
              </a:xfrm>
              <a:prstGeom prst="roundRect">
                <a:avLst>
                  <a:gd name="adj" fmla="val 7223"/>
                </a:avLst>
              </a:prstGeom>
              <a:blipFill>
                <a:blip r:embed="rId3"/>
                <a:stretch>
                  <a:fillRect/>
                </a:stretch>
              </a:blipFill>
              <a:ln>
                <a:noFill/>
              </a:ln>
            </p:spPr>
            <p:txBody>
              <a:bodyPr/>
              <a:lstStyle/>
              <a:p>
                <a:r>
                  <a:rPr lang="en-US">
                    <a:noFill/>
                  </a:rPr>
                  <a:t> </a:t>
                </a:r>
              </a:p>
            </p:txBody>
          </p:sp>
        </mc:Fallback>
      </mc:AlternateContent>
      <p:sp>
        <p:nvSpPr>
          <p:cNvPr id="15" name="TextBox 13">
            <a:extLst>
              <a:ext uri="{FF2B5EF4-FFF2-40B4-BE49-F238E27FC236}">
                <a16:creationId xmlns:a16="http://schemas.microsoft.com/office/drawing/2014/main" id="{4428E743-A6E6-B283-635A-F20B1B22E8FC}"/>
              </a:ext>
            </a:extLst>
          </p:cNvPr>
          <p:cNvSpPr txBox="1"/>
          <p:nvPr/>
        </p:nvSpPr>
        <p:spPr>
          <a:xfrm>
            <a:off x="1253858" y="923576"/>
            <a:ext cx="14009827" cy="1188082"/>
          </a:xfrm>
          <a:prstGeom prst="rect">
            <a:avLst/>
          </a:prstGeom>
        </p:spPr>
        <p:txBody>
          <a:bodyPr lIns="0" tIns="0" rIns="0" bIns="0" rtlCol="0" anchor="t">
            <a:spAutoFit/>
          </a:bodyPr>
          <a:lstStyle/>
          <a:p>
            <a:pPr marL="0" lvl="0" indent="0">
              <a:lnSpc>
                <a:spcPts val="10080"/>
              </a:lnSpc>
              <a:spcBef>
                <a:spcPct val="0"/>
              </a:spcBef>
            </a:pPr>
            <a:r>
              <a:rPr lang="en-US" sz="8000" dirty="0">
                <a:solidFill>
                  <a:schemeClr val="bg1"/>
                </a:solidFill>
                <a:latin typeface="Encode Sans Black" pitchFamily="2" charset="0"/>
              </a:rPr>
              <a:t>FEM &amp; GVT</a:t>
            </a:r>
          </a:p>
        </p:txBody>
      </p:sp>
      <p:grpSp>
        <p:nvGrpSpPr>
          <p:cNvPr id="16" name="Group 8">
            <a:extLst>
              <a:ext uri="{FF2B5EF4-FFF2-40B4-BE49-F238E27FC236}">
                <a16:creationId xmlns:a16="http://schemas.microsoft.com/office/drawing/2014/main" id="{6CB0BFB7-380D-447B-89F9-22BAFB8ADE38}"/>
              </a:ext>
            </a:extLst>
          </p:cNvPr>
          <p:cNvGrpSpPr/>
          <p:nvPr/>
        </p:nvGrpSpPr>
        <p:grpSpPr>
          <a:xfrm>
            <a:off x="9639835" y="1028700"/>
            <a:ext cx="7619465" cy="8229600"/>
            <a:chOff x="0" y="0"/>
            <a:chExt cx="1913890" cy="2067146"/>
          </a:xfrm>
        </p:grpSpPr>
        <p:sp>
          <p:nvSpPr>
            <p:cNvPr id="17" name="Freeform 9">
              <a:extLst>
                <a:ext uri="{FF2B5EF4-FFF2-40B4-BE49-F238E27FC236}">
                  <a16:creationId xmlns:a16="http://schemas.microsoft.com/office/drawing/2014/main" id="{B42ADBF9-86FF-5B23-487A-586C1B94EDC2}"/>
                </a:ext>
              </a:extLst>
            </p:cNvPr>
            <p:cNvSpPr/>
            <p:nvPr/>
          </p:nvSpPr>
          <p:spPr>
            <a:xfrm>
              <a:off x="0" y="0"/>
              <a:ext cx="1913890" cy="2067146"/>
            </a:xfrm>
            <a:custGeom>
              <a:avLst/>
              <a:gdLst/>
              <a:ahLst/>
              <a:cxnLst/>
              <a:rect l="l" t="t" r="r" b="b"/>
              <a:pathLst>
                <a:path w="1913890" h="2067146">
                  <a:moveTo>
                    <a:pt x="1789430" y="2067146"/>
                  </a:moveTo>
                  <a:lnTo>
                    <a:pt x="124460" y="2067146"/>
                  </a:lnTo>
                  <a:cubicBezTo>
                    <a:pt x="55880" y="2067146"/>
                    <a:pt x="0" y="2011266"/>
                    <a:pt x="0" y="1942686"/>
                  </a:cubicBezTo>
                  <a:lnTo>
                    <a:pt x="0" y="124460"/>
                  </a:lnTo>
                  <a:cubicBezTo>
                    <a:pt x="0" y="55880"/>
                    <a:pt x="55880" y="0"/>
                    <a:pt x="124460" y="0"/>
                  </a:cubicBezTo>
                  <a:lnTo>
                    <a:pt x="1789430" y="0"/>
                  </a:lnTo>
                  <a:cubicBezTo>
                    <a:pt x="1858010" y="0"/>
                    <a:pt x="1913890" y="55880"/>
                    <a:pt x="1913890" y="124460"/>
                  </a:cubicBezTo>
                  <a:lnTo>
                    <a:pt x="1913890" y="1942686"/>
                  </a:lnTo>
                  <a:cubicBezTo>
                    <a:pt x="1913890" y="2011266"/>
                    <a:pt x="1858010" y="2067146"/>
                    <a:pt x="1789430" y="2067146"/>
                  </a:cubicBezTo>
                  <a:close/>
                </a:path>
              </a:pathLst>
            </a:custGeom>
            <a:solidFill>
              <a:srgbClr val="FFFFFF"/>
            </a:solidFill>
          </p:spPr>
          <p:txBody>
            <a:bodyPr/>
            <a:lstStyle/>
            <a:p>
              <a:endParaRPr lang="en-US" dirty="0"/>
            </a:p>
          </p:txBody>
        </p:sp>
      </p:grpSp>
      <p:grpSp>
        <p:nvGrpSpPr>
          <p:cNvPr id="34" name="Group 19">
            <a:extLst>
              <a:ext uri="{FF2B5EF4-FFF2-40B4-BE49-F238E27FC236}">
                <a16:creationId xmlns:a16="http://schemas.microsoft.com/office/drawing/2014/main" id="{7FB6346C-2332-67F2-8AE4-47491634B356}"/>
              </a:ext>
            </a:extLst>
          </p:cNvPr>
          <p:cNvGrpSpPr/>
          <p:nvPr/>
        </p:nvGrpSpPr>
        <p:grpSpPr>
          <a:xfrm>
            <a:off x="10129286" y="1833034"/>
            <a:ext cx="6634714" cy="4487843"/>
            <a:chOff x="0" y="-19049"/>
            <a:chExt cx="5421181" cy="3197293"/>
          </a:xfrm>
        </p:grpSpPr>
        <p:sp>
          <p:nvSpPr>
            <p:cNvPr id="35" name="TextBox 20">
              <a:extLst>
                <a:ext uri="{FF2B5EF4-FFF2-40B4-BE49-F238E27FC236}">
                  <a16:creationId xmlns:a16="http://schemas.microsoft.com/office/drawing/2014/main" id="{1FF1309B-91FE-FE45-4DF1-B9102C87B5FF}"/>
                </a:ext>
              </a:extLst>
            </p:cNvPr>
            <p:cNvSpPr txBox="1"/>
            <p:nvPr/>
          </p:nvSpPr>
          <p:spPr>
            <a:xfrm>
              <a:off x="0" y="-19049"/>
              <a:ext cx="5421181" cy="401996"/>
            </a:xfrm>
            <a:prstGeom prst="rect">
              <a:avLst/>
            </a:prstGeom>
          </p:spPr>
          <p:txBody>
            <a:bodyPr lIns="0" tIns="0" rIns="0" bIns="0" rtlCol="0" anchor="t">
              <a:spAutoFit/>
            </a:bodyPr>
            <a:lstStyle/>
            <a:p>
              <a:pPr marL="0" lvl="0" indent="0" algn="l">
                <a:lnSpc>
                  <a:spcPts val="4410"/>
                </a:lnSpc>
                <a:spcBef>
                  <a:spcPct val="0"/>
                </a:spcBef>
              </a:pPr>
              <a:r>
                <a:rPr lang="en-US" sz="4800" dirty="0">
                  <a:solidFill>
                    <a:srgbClr val="B7A57A"/>
                  </a:solidFill>
                  <a:latin typeface="Encode Sans Black" pitchFamily="2" charset="0"/>
                </a:rPr>
                <a:t>GVT</a:t>
              </a:r>
              <a:endParaRPr lang="en-US" sz="3500" dirty="0">
                <a:solidFill>
                  <a:srgbClr val="B7A57A"/>
                </a:solidFill>
                <a:latin typeface="Encode Sans Black" pitchFamily="2" charset="0"/>
              </a:endParaRPr>
            </a:p>
          </p:txBody>
        </p:sp>
        <p:sp>
          <p:nvSpPr>
            <p:cNvPr id="36" name="TextBox 21">
              <a:extLst>
                <a:ext uri="{FF2B5EF4-FFF2-40B4-BE49-F238E27FC236}">
                  <a16:creationId xmlns:a16="http://schemas.microsoft.com/office/drawing/2014/main" id="{7FA8A81C-C52F-0959-8260-468DDB7394B7}"/>
                </a:ext>
              </a:extLst>
            </p:cNvPr>
            <p:cNvSpPr txBox="1"/>
            <p:nvPr/>
          </p:nvSpPr>
          <p:spPr>
            <a:xfrm>
              <a:off x="0" y="899155"/>
              <a:ext cx="5421181" cy="2279089"/>
            </a:xfrm>
            <a:prstGeom prst="rect">
              <a:avLst/>
            </a:prstGeom>
          </p:spPr>
          <p:txBody>
            <a:bodyPr lIns="0" tIns="0" rIns="0" bIns="0" rtlCol="0" anchor="t">
              <a:spAutoFit/>
            </a:bodyPr>
            <a:lstStyle/>
            <a:p>
              <a:pPr marL="342900" indent="-342900">
                <a:lnSpc>
                  <a:spcPts val="3550"/>
                </a:lnSpc>
                <a:spcBef>
                  <a:spcPct val="0"/>
                </a:spcBef>
                <a:buFont typeface="Arial" panose="020B0604020202020204" pitchFamily="34" charset="0"/>
                <a:buChar char="•"/>
              </a:pPr>
              <a:r>
                <a:rPr lang="en-US" sz="2500" dirty="0">
                  <a:latin typeface="Open Sans"/>
                </a:rPr>
                <a:t>Transform to frequency domain</a:t>
              </a:r>
            </a:p>
            <a:p>
              <a:pPr marL="800100" lvl="1" indent="-342900">
                <a:lnSpc>
                  <a:spcPts val="3550"/>
                </a:lnSpc>
                <a:spcBef>
                  <a:spcPct val="0"/>
                </a:spcBef>
                <a:buFont typeface="Arial" panose="020B0604020202020204" pitchFamily="34" charset="0"/>
                <a:buChar char="•"/>
              </a:pPr>
              <a:r>
                <a:rPr lang="en-US" sz="2500" dirty="0">
                  <a:latin typeface="Open Sans"/>
                </a:rPr>
                <a:t>Chirp Z-transform</a:t>
              </a:r>
            </a:p>
            <a:p>
              <a:pPr marL="342900" indent="-342900">
                <a:lnSpc>
                  <a:spcPts val="3550"/>
                </a:lnSpc>
                <a:spcBef>
                  <a:spcPct val="0"/>
                </a:spcBef>
                <a:buFont typeface="Arial" panose="020B0604020202020204" pitchFamily="34" charset="0"/>
                <a:buChar char="•"/>
              </a:pPr>
              <a:r>
                <a:rPr lang="en-US" sz="2500" dirty="0">
                  <a:latin typeface="Open Sans"/>
                </a:rPr>
                <a:t>Correlation functions</a:t>
              </a:r>
            </a:p>
            <a:p>
              <a:pPr marL="342900" indent="-342900">
                <a:lnSpc>
                  <a:spcPts val="3550"/>
                </a:lnSpc>
                <a:spcBef>
                  <a:spcPct val="0"/>
                </a:spcBef>
                <a:buFont typeface="Arial" panose="020B0604020202020204" pitchFamily="34" charset="0"/>
                <a:buChar char="•"/>
              </a:pPr>
              <a:r>
                <a:rPr lang="en-US" sz="2500" dirty="0">
                  <a:latin typeface="Open Sans"/>
                </a:rPr>
                <a:t>Frequency response function (FRF)</a:t>
              </a:r>
            </a:p>
            <a:p>
              <a:pPr marL="342900" indent="-342900">
                <a:lnSpc>
                  <a:spcPts val="3550"/>
                </a:lnSpc>
                <a:spcBef>
                  <a:spcPct val="0"/>
                </a:spcBef>
                <a:buFont typeface="Arial" panose="020B0604020202020204" pitchFamily="34" charset="0"/>
                <a:buChar char="•"/>
              </a:pPr>
              <a:r>
                <a:rPr lang="en-US" sz="2500" dirty="0">
                  <a:latin typeface="Open Sans"/>
                </a:rPr>
                <a:t>Coherence</a:t>
              </a:r>
            </a:p>
            <a:p>
              <a:pPr marL="342900" indent="-342900">
                <a:lnSpc>
                  <a:spcPts val="3550"/>
                </a:lnSpc>
                <a:spcBef>
                  <a:spcPct val="0"/>
                </a:spcBef>
                <a:buFont typeface="Arial" panose="020B0604020202020204" pitchFamily="34" charset="0"/>
                <a:buChar char="•"/>
              </a:pPr>
              <a:endParaRPr lang="en-US" sz="2500" dirty="0">
                <a:latin typeface="Open Sans"/>
              </a:endParaRPr>
            </a:p>
            <a:p>
              <a:pPr marL="342900" lvl="0" indent="-342900" algn="l">
                <a:lnSpc>
                  <a:spcPts val="3550"/>
                </a:lnSpc>
                <a:spcBef>
                  <a:spcPct val="0"/>
                </a:spcBef>
                <a:buFont typeface="Arial" panose="020B0604020202020204" pitchFamily="34" charset="0"/>
                <a:buChar char="•"/>
              </a:pPr>
              <a:endParaRPr lang="en-US" sz="2500" dirty="0">
                <a:latin typeface="Open Sans"/>
              </a:endParaRPr>
            </a:p>
          </p:txBody>
        </p:sp>
      </p:grpSp>
      <p:sp>
        <p:nvSpPr>
          <p:cNvPr id="2" name="Slide Number Placeholder 5">
            <a:extLst>
              <a:ext uri="{FF2B5EF4-FFF2-40B4-BE49-F238E27FC236}">
                <a16:creationId xmlns:a16="http://schemas.microsoft.com/office/drawing/2014/main" id="{94A1BC31-0ED3-8F26-64B2-9FA8343366CC}"/>
              </a:ext>
            </a:extLst>
          </p:cNvPr>
          <p:cNvSpPr>
            <a:spLocks noGrp="1"/>
          </p:cNvSpPr>
          <p:nvPr>
            <p:ph type="sldNum" sz="quarter" idx="12"/>
          </p:nvPr>
        </p:nvSpPr>
        <p:spPr>
          <a:xfrm>
            <a:off x="17259300" y="-1"/>
            <a:ext cx="1028700" cy="1141605"/>
          </a:xfrm>
        </p:spPr>
        <p:txBody>
          <a:bodyPr wrap="square" lIns="91440" tIns="91440" rIns="91440" bIns="91440" anchor="t"/>
          <a:lstStyle/>
          <a:p>
            <a:fld id="{B6F15528-21DE-4FAA-801E-634DDDAF4B2B}" type="slidenum">
              <a:rPr lang="en-US" sz="3600" smtClean="0"/>
              <a:pPr/>
              <a:t>13</a:t>
            </a:fld>
            <a:endParaRPr lang="en-US" sz="3600" dirty="0"/>
          </a:p>
        </p:txBody>
      </p:sp>
      <p:pic>
        <p:nvPicPr>
          <p:cNvPr id="3" name="Picture 4">
            <a:extLst>
              <a:ext uri="{FF2B5EF4-FFF2-40B4-BE49-F238E27FC236}">
                <a16:creationId xmlns:a16="http://schemas.microsoft.com/office/drawing/2014/main" id="{1E2073DA-E86A-7906-A116-F8D81245F308}"/>
              </a:ext>
            </a:extLst>
          </p:cNvPr>
          <p:cNvPicPr>
            <a:picLocks noChangeAspect="1"/>
          </p:cNvPicPr>
          <p:nvPr/>
        </p:nvPicPr>
        <p:blipFill>
          <a:blip r:embed="rId4"/>
          <a:srcRect/>
          <a:stretch>
            <a:fillRect/>
          </a:stretch>
        </p:blipFill>
        <p:spPr>
          <a:xfrm>
            <a:off x="11939447" y="9263296"/>
            <a:ext cx="6348553" cy="1023704"/>
          </a:xfrm>
          <a:prstGeom prst="rect">
            <a:avLst/>
          </a:prstGeom>
        </p:spPr>
      </p:pic>
    </p:spTree>
    <p:extLst>
      <p:ext uri="{BB962C8B-B14F-4D97-AF65-F5344CB8AC3E}">
        <p14:creationId xmlns:p14="http://schemas.microsoft.com/office/powerpoint/2010/main" val="26860998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4B2E83"/>
        </a:solidFill>
        <a:effectLst/>
      </p:bgPr>
    </p:bg>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88248DA7-8E58-19F1-5E8B-0CFFEDCA5CCA}"/>
              </a:ext>
            </a:extLst>
          </p:cNvPr>
          <p:cNvSpPr/>
          <p:nvPr/>
        </p:nvSpPr>
        <p:spPr>
          <a:xfrm>
            <a:off x="0" y="2400300"/>
            <a:ext cx="762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Rounded Corners 42">
            <a:extLst>
              <a:ext uri="{FF2B5EF4-FFF2-40B4-BE49-F238E27FC236}">
                <a16:creationId xmlns:a16="http://schemas.microsoft.com/office/drawing/2014/main" id="{5121145D-FBBF-15BD-B9C2-90BEF3CB8B59}"/>
              </a:ext>
            </a:extLst>
          </p:cNvPr>
          <p:cNvSpPr/>
          <p:nvPr/>
        </p:nvSpPr>
        <p:spPr>
          <a:xfrm>
            <a:off x="172876" y="2400300"/>
            <a:ext cx="9144000" cy="6858000"/>
          </a:xfrm>
          <a:prstGeom prst="roundRect">
            <a:avLst>
              <a:gd name="adj" fmla="val 7223"/>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example FRF</a:t>
            </a:r>
          </a:p>
        </p:txBody>
      </p:sp>
      <p:sp>
        <p:nvSpPr>
          <p:cNvPr id="15" name="TextBox 13">
            <a:extLst>
              <a:ext uri="{FF2B5EF4-FFF2-40B4-BE49-F238E27FC236}">
                <a16:creationId xmlns:a16="http://schemas.microsoft.com/office/drawing/2014/main" id="{4428E743-A6E6-B283-635A-F20B1B22E8FC}"/>
              </a:ext>
            </a:extLst>
          </p:cNvPr>
          <p:cNvSpPr txBox="1"/>
          <p:nvPr/>
        </p:nvSpPr>
        <p:spPr>
          <a:xfrm>
            <a:off x="1253858" y="923576"/>
            <a:ext cx="14009827" cy="1188082"/>
          </a:xfrm>
          <a:prstGeom prst="rect">
            <a:avLst/>
          </a:prstGeom>
        </p:spPr>
        <p:txBody>
          <a:bodyPr lIns="0" tIns="0" rIns="0" bIns="0" rtlCol="0" anchor="t">
            <a:spAutoFit/>
          </a:bodyPr>
          <a:lstStyle/>
          <a:p>
            <a:pPr marL="0" lvl="0" indent="0">
              <a:lnSpc>
                <a:spcPts val="10080"/>
              </a:lnSpc>
              <a:spcBef>
                <a:spcPct val="0"/>
              </a:spcBef>
            </a:pPr>
            <a:r>
              <a:rPr lang="en-US" sz="8000" dirty="0">
                <a:solidFill>
                  <a:schemeClr val="bg1"/>
                </a:solidFill>
                <a:latin typeface="Encode Sans Black" pitchFamily="2" charset="0"/>
              </a:rPr>
              <a:t>FEM &amp; GVT</a:t>
            </a:r>
          </a:p>
        </p:txBody>
      </p:sp>
      <p:grpSp>
        <p:nvGrpSpPr>
          <p:cNvPr id="16" name="Group 8">
            <a:extLst>
              <a:ext uri="{FF2B5EF4-FFF2-40B4-BE49-F238E27FC236}">
                <a16:creationId xmlns:a16="http://schemas.microsoft.com/office/drawing/2014/main" id="{6CB0BFB7-380D-447B-89F9-22BAFB8ADE38}"/>
              </a:ext>
            </a:extLst>
          </p:cNvPr>
          <p:cNvGrpSpPr/>
          <p:nvPr/>
        </p:nvGrpSpPr>
        <p:grpSpPr>
          <a:xfrm>
            <a:off x="9639835" y="1028700"/>
            <a:ext cx="7619465" cy="8229600"/>
            <a:chOff x="0" y="0"/>
            <a:chExt cx="1913890" cy="2067146"/>
          </a:xfrm>
        </p:grpSpPr>
        <p:sp>
          <p:nvSpPr>
            <p:cNvPr id="17" name="Freeform 9">
              <a:extLst>
                <a:ext uri="{FF2B5EF4-FFF2-40B4-BE49-F238E27FC236}">
                  <a16:creationId xmlns:a16="http://schemas.microsoft.com/office/drawing/2014/main" id="{B42ADBF9-86FF-5B23-487A-586C1B94EDC2}"/>
                </a:ext>
              </a:extLst>
            </p:cNvPr>
            <p:cNvSpPr/>
            <p:nvPr/>
          </p:nvSpPr>
          <p:spPr>
            <a:xfrm>
              <a:off x="0" y="0"/>
              <a:ext cx="1913890" cy="2067146"/>
            </a:xfrm>
            <a:custGeom>
              <a:avLst/>
              <a:gdLst/>
              <a:ahLst/>
              <a:cxnLst/>
              <a:rect l="l" t="t" r="r" b="b"/>
              <a:pathLst>
                <a:path w="1913890" h="2067146">
                  <a:moveTo>
                    <a:pt x="1789430" y="2067146"/>
                  </a:moveTo>
                  <a:lnTo>
                    <a:pt x="124460" y="2067146"/>
                  </a:lnTo>
                  <a:cubicBezTo>
                    <a:pt x="55880" y="2067146"/>
                    <a:pt x="0" y="2011266"/>
                    <a:pt x="0" y="1942686"/>
                  </a:cubicBezTo>
                  <a:lnTo>
                    <a:pt x="0" y="124460"/>
                  </a:lnTo>
                  <a:cubicBezTo>
                    <a:pt x="0" y="55880"/>
                    <a:pt x="55880" y="0"/>
                    <a:pt x="124460" y="0"/>
                  </a:cubicBezTo>
                  <a:lnTo>
                    <a:pt x="1789430" y="0"/>
                  </a:lnTo>
                  <a:cubicBezTo>
                    <a:pt x="1858010" y="0"/>
                    <a:pt x="1913890" y="55880"/>
                    <a:pt x="1913890" y="124460"/>
                  </a:cubicBezTo>
                  <a:lnTo>
                    <a:pt x="1913890" y="1942686"/>
                  </a:lnTo>
                  <a:cubicBezTo>
                    <a:pt x="1913890" y="2011266"/>
                    <a:pt x="1858010" y="2067146"/>
                    <a:pt x="1789430" y="2067146"/>
                  </a:cubicBezTo>
                  <a:close/>
                </a:path>
              </a:pathLst>
            </a:custGeom>
            <a:solidFill>
              <a:srgbClr val="FFFFFF"/>
            </a:solidFill>
          </p:spPr>
          <p:txBody>
            <a:bodyPr/>
            <a:lstStyle/>
            <a:p>
              <a:endParaRPr lang="en-US" dirty="0"/>
            </a:p>
          </p:txBody>
        </p:sp>
      </p:grpSp>
      <p:grpSp>
        <p:nvGrpSpPr>
          <p:cNvPr id="34" name="Group 19">
            <a:extLst>
              <a:ext uri="{FF2B5EF4-FFF2-40B4-BE49-F238E27FC236}">
                <a16:creationId xmlns:a16="http://schemas.microsoft.com/office/drawing/2014/main" id="{7FB6346C-2332-67F2-8AE4-47491634B356}"/>
              </a:ext>
            </a:extLst>
          </p:cNvPr>
          <p:cNvGrpSpPr/>
          <p:nvPr/>
        </p:nvGrpSpPr>
        <p:grpSpPr>
          <a:xfrm>
            <a:off x="10129286" y="1833034"/>
            <a:ext cx="6634714" cy="6334503"/>
            <a:chOff x="0" y="-19049"/>
            <a:chExt cx="5421181" cy="4512917"/>
          </a:xfrm>
        </p:grpSpPr>
        <p:sp>
          <p:nvSpPr>
            <p:cNvPr id="35" name="TextBox 20">
              <a:extLst>
                <a:ext uri="{FF2B5EF4-FFF2-40B4-BE49-F238E27FC236}">
                  <a16:creationId xmlns:a16="http://schemas.microsoft.com/office/drawing/2014/main" id="{1FF1309B-91FE-FE45-4DF1-B9102C87B5FF}"/>
                </a:ext>
              </a:extLst>
            </p:cNvPr>
            <p:cNvSpPr txBox="1"/>
            <p:nvPr/>
          </p:nvSpPr>
          <p:spPr>
            <a:xfrm>
              <a:off x="0" y="-19049"/>
              <a:ext cx="5421181" cy="401996"/>
            </a:xfrm>
            <a:prstGeom prst="rect">
              <a:avLst/>
            </a:prstGeom>
          </p:spPr>
          <p:txBody>
            <a:bodyPr lIns="0" tIns="0" rIns="0" bIns="0" rtlCol="0" anchor="t">
              <a:spAutoFit/>
            </a:bodyPr>
            <a:lstStyle/>
            <a:p>
              <a:pPr marL="0" lvl="0" indent="0" algn="l">
                <a:lnSpc>
                  <a:spcPts val="4410"/>
                </a:lnSpc>
                <a:spcBef>
                  <a:spcPct val="0"/>
                </a:spcBef>
              </a:pPr>
              <a:r>
                <a:rPr lang="en-US" sz="4800" dirty="0">
                  <a:solidFill>
                    <a:srgbClr val="B7A57A"/>
                  </a:solidFill>
                  <a:latin typeface="Encode Sans Black" pitchFamily="2" charset="0"/>
                </a:rPr>
                <a:t>GVT</a:t>
              </a:r>
              <a:endParaRPr lang="en-US" sz="3500" dirty="0">
                <a:solidFill>
                  <a:srgbClr val="B7A57A"/>
                </a:solidFill>
                <a:latin typeface="Encode Sans Black" pitchFamily="2" charset="0"/>
              </a:endParaRPr>
            </a:p>
          </p:txBody>
        </p:sp>
        <mc:AlternateContent xmlns:mc="http://schemas.openxmlformats.org/markup-compatibility/2006" xmlns:a14="http://schemas.microsoft.com/office/drawing/2010/main">
          <mc:Choice Requires="a14">
            <p:sp>
              <p:nvSpPr>
                <p:cNvPr id="36" name="TextBox 21">
                  <a:extLst>
                    <a:ext uri="{FF2B5EF4-FFF2-40B4-BE49-F238E27FC236}">
                      <a16:creationId xmlns:a16="http://schemas.microsoft.com/office/drawing/2014/main" id="{7FA8A81C-C52F-0959-8260-468DDB7394B7}"/>
                    </a:ext>
                  </a:extLst>
                </p:cNvPr>
                <p:cNvSpPr txBox="1"/>
                <p:nvPr/>
              </p:nvSpPr>
              <p:spPr>
                <a:xfrm>
                  <a:off x="0" y="899155"/>
                  <a:ext cx="5421181" cy="3594713"/>
                </a:xfrm>
                <a:prstGeom prst="rect">
                  <a:avLst/>
                </a:prstGeom>
              </p:spPr>
              <p:txBody>
                <a:bodyPr lIns="0" tIns="0" rIns="0" bIns="0" rtlCol="0" anchor="t">
                  <a:spAutoFit/>
                </a:bodyPr>
                <a:lstStyle/>
                <a:p>
                  <a:pPr marL="342900" indent="-342900">
                    <a:lnSpc>
                      <a:spcPts val="3550"/>
                    </a:lnSpc>
                    <a:spcBef>
                      <a:spcPct val="0"/>
                    </a:spcBef>
                    <a:buFont typeface="Arial" panose="020B0604020202020204" pitchFamily="34" charset="0"/>
                    <a:buChar char="•"/>
                  </a:pPr>
                  <a:r>
                    <a:rPr lang="en-US" sz="2500" dirty="0">
                      <a:latin typeface="Open Sans"/>
                    </a:rPr>
                    <a:t>Transform to frequency domain</a:t>
                  </a:r>
                </a:p>
                <a:p>
                  <a:pPr marL="800100" lvl="1" indent="-342900">
                    <a:lnSpc>
                      <a:spcPts val="3550"/>
                    </a:lnSpc>
                    <a:spcBef>
                      <a:spcPct val="0"/>
                    </a:spcBef>
                    <a:buFont typeface="Arial" panose="020B0604020202020204" pitchFamily="34" charset="0"/>
                    <a:buChar char="•"/>
                  </a:pPr>
                  <a:r>
                    <a:rPr lang="en-US" sz="2500" dirty="0">
                      <a:latin typeface="Open Sans"/>
                    </a:rPr>
                    <a:t>Chirp Z-transform</a:t>
                  </a:r>
                </a:p>
                <a:p>
                  <a:pPr marL="342900" indent="-342900">
                    <a:lnSpc>
                      <a:spcPts val="3550"/>
                    </a:lnSpc>
                    <a:spcBef>
                      <a:spcPct val="0"/>
                    </a:spcBef>
                    <a:buFont typeface="Arial" panose="020B0604020202020204" pitchFamily="34" charset="0"/>
                    <a:buChar char="•"/>
                  </a:pPr>
                  <a:r>
                    <a:rPr lang="en-US" sz="2500" dirty="0">
                      <a:latin typeface="Open Sans"/>
                    </a:rPr>
                    <a:t>Correlation functions</a:t>
                  </a:r>
                </a:p>
                <a:p>
                  <a:pPr marL="342900" indent="-342900">
                    <a:lnSpc>
                      <a:spcPts val="3550"/>
                    </a:lnSpc>
                    <a:spcBef>
                      <a:spcPct val="0"/>
                    </a:spcBef>
                    <a:buFont typeface="Arial" panose="020B0604020202020204" pitchFamily="34" charset="0"/>
                    <a:buChar char="•"/>
                  </a:pPr>
                  <a:r>
                    <a:rPr lang="en-US" sz="2500" dirty="0">
                      <a:latin typeface="Open Sans"/>
                    </a:rPr>
                    <a:t>Frequency response function (FRF)</a:t>
                  </a:r>
                </a:p>
                <a:p>
                  <a:pPr marL="342900" indent="-342900">
                    <a:lnSpc>
                      <a:spcPts val="3550"/>
                    </a:lnSpc>
                    <a:spcBef>
                      <a:spcPct val="0"/>
                    </a:spcBef>
                    <a:buFont typeface="Arial" panose="020B0604020202020204" pitchFamily="34" charset="0"/>
                    <a:buChar char="•"/>
                  </a:pPr>
                  <a:r>
                    <a:rPr lang="en-US" sz="2500" dirty="0">
                      <a:latin typeface="Open Sans"/>
                    </a:rPr>
                    <a:t>Coherence</a:t>
                  </a:r>
                </a:p>
                <a:p>
                  <a:pPr marL="342900" indent="-342900">
                    <a:lnSpc>
                      <a:spcPts val="3550"/>
                    </a:lnSpc>
                    <a:spcBef>
                      <a:spcPct val="0"/>
                    </a:spcBef>
                    <a:buFont typeface="Arial" panose="020B0604020202020204" pitchFamily="34" charset="0"/>
                    <a:buChar char="•"/>
                  </a:pPr>
                  <a:r>
                    <a:rPr lang="en-US" sz="2500" dirty="0">
                      <a:latin typeface="Open Sans"/>
                    </a:rPr>
                    <a:t>Peaks </a:t>
                  </a:r>
                  <a:r>
                    <a:rPr lang="en-US" sz="2500" dirty="0">
                      <a:latin typeface="Open Sans"/>
                      <a:sym typeface="Wingdings" panose="05000000000000000000" pitchFamily="2" charset="2"/>
                    </a:rPr>
                    <a:t> natural frequency </a:t>
                  </a:r>
                  <a14:m>
                    <m:oMath xmlns:m="http://schemas.openxmlformats.org/officeDocument/2006/math">
                      <m:sSub>
                        <m:sSubPr>
                          <m:ctrlPr>
                            <a:rPr lang="en-US" sz="2500" b="0" i="1" smtClean="0">
                              <a:latin typeface="Cambria Math" panose="02040503050406030204" pitchFamily="18" charset="0"/>
                              <a:sym typeface="Wingdings" panose="05000000000000000000" pitchFamily="2" charset="2"/>
                            </a:rPr>
                          </m:ctrlPr>
                        </m:sSubPr>
                        <m:e>
                          <m:r>
                            <a:rPr lang="en-US" sz="2500" b="0" i="1" smtClean="0">
                              <a:latin typeface="Cambria Math" panose="02040503050406030204" pitchFamily="18" charset="0"/>
                              <a:sym typeface="Wingdings" panose="05000000000000000000" pitchFamily="2" charset="2"/>
                            </a:rPr>
                            <m:t>𝜔</m:t>
                          </m:r>
                        </m:e>
                        <m:sub>
                          <m:r>
                            <a:rPr lang="en-US" sz="2500" b="0" i="1" smtClean="0">
                              <a:latin typeface="Cambria Math" panose="02040503050406030204" pitchFamily="18" charset="0"/>
                              <a:sym typeface="Wingdings" panose="05000000000000000000" pitchFamily="2" charset="2"/>
                            </a:rPr>
                            <m:t>𝑛</m:t>
                          </m:r>
                        </m:sub>
                      </m:sSub>
                    </m:oMath>
                  </a14:m>
                  <a:endParaRPr lang="en-US" sz="2500" dirty="0">
                    <a:latin typeface="Open Sans"/>
                  </a:endParaRPr>
                </a:p>
                <a:p>
                  <a:pPr marL="342900" indent="-342900">
                    <a:lnSpc>
                      <a:spcPts val="3550"/>
                    </a:lnSpc>
                    <a:spcBef>
                      <a:spcPct val="0"/>
                    </a:spcBef>
                    <a:buFont typeface="Arial" panose="020B0604020202020204" pitchFamily="34" charset="0"/>
                    <a:buChar char="•"/>
                  </a:pPr>
                  <a:r>
                    <a:rPr lang="en-US" sz="2500" dirty="0">
                      <a:latin typeface="Open Sans"/>
                    </a:rPr>
                    <a:t>Peak width </a:t>
                  </a:r>
                  <a:r>
                    <a:rPr lang="en-US" sz="2500" dirty="0">
                      <a:latin typeface="Open Sans"/>
                      <a:sym typeface="Wingdings" panose="05000000000000000000" pitchFamily="2" charset="2"/>
                    </a:rPr>
                    <a:t> damping ratio </a:t>
                  </a:r>
                  <a14:m>
                    <m:oMath xmlns:m="http://schemas.openxmlformats.org/officeDocument/2006/math">
                      <m:r>
                        <a:rPr lang="en-US" sz="2500" b="0" i="1" smtClean="0">
                          <a:latin typeface="Cambria Math" panose="02040503050406030204" pitchFamily="18" charset="0"/>
                          <a:sym typeface="Wingdings" panose="05000000000000000000" pitchFamily="2" charset="2"/>
                        </a:rPr>
                        <m:t>𝜁</m:t>
                      </m:r>
                    </m:oMath>
                  </a14:m>
                  <a:endParaRPr lang="en-US" sz="2500" b="0" dirty="0">
                    <a:latin typeface="Open Sans"/>
                    <a:sym typeface="Wingdings" panose="05000000000000000000" pitchFamily="2" charset="2"/>
                  </a:endParaRPr>
                </a:p>
                <a:p>
                  <a:pPr marL="800100" lvl="1" indent="-342900">
                    <a:lnSpc>
                      <a:spcPts val="3550"/>
                    </a:lnSpc>
                    <a:spcBef>
                      <a:spcPct val="0"/>
                    </a:spcBef>
                    <a:buFont typeface="Arial" panose="020B0604020202020204" pitchFamily="34" charset="0"/>
                    <a:buChar char="•"/>
                  </a:pPr>
                  <a:r>
                    <a:rPr lang="en-US" sz="2500" dirty="0">
                      <a:latin typeface="Open Sans"/>
                    </a:rPr>
                    <a:t>Log-decrement method </a:t>
                  </a:r>
                  <a14:m>
                    <m:oMath xmlns:m="http://schemas.openxmlformats.org/officeDocument/2006/math">
                      <m:r>
                        <a:rPr lang="en-US" sz="2500" b="0" i="1" smtClean="0">
                          <a:latin typeface="Cambria Math" panose="02040503050406030204" pitchFamily="18" charset="0"/>
                        </a:rPr>
                        <m:t>𝜁</m:t>
                      </m:r>
                      <m:r>
                        <a:rPr lang="en-US" sz="2500" b="0" i="1" smtClean="0">
                          <a:latin typeface="Cambria Math" panose="02040503050406030204" pitchFamily="18" charset="0"/>
                        </a:rPr>
                        <m:t>=</m:t>
                      </m:r>
                      <m:f>
                        <m:fPr>
                          <m:ctrlPr>
                            <a:rPr lang="en-US" sz="2500" b="0" i="1" smtClean="0">
                              <a:latin typeface="Cambria Math" panose="02040503050406030204" pitchFamily="18" charset="0"/>
                            </a:rPr>
                          </m:ctrlPr>
                        </m:fPr>
                        <m:num>
                          <m:sSub>
                            <m:sSubPr>
                              <m:ctrlPr>
                                <a:rPr lang="en-US" sz="2500" b="0" i="1" smtClean="0">
                                  <a:latin typeface="Cambria Math" panose="02040503050406030204" pitchFamily="18" charset="0"/>
                                </a:rPr>
                              </m:ctrlPr>
                            </m:sSubPr>
                            <m:e>
                              <m:r>
                                <a:rPr lang="en-US" sz="2500" b="0" i="1" smtClean="0">
                                  <a:latin typeface="Cambria Math" panose="02040503050406030204" pitchFamily="18" charset="0"/>
                                </a:rPr>
                                <m:t>𝜔</m:t>
                              </m:r>
                            </m:e>
                            <m:sub>
                              <m:r>
                                <a:rPr lang="en-US" sz="2500" b="0" i="1" smtClean="0">
                                  <a:latin typeface="Cambria Math" panose="02040503050406030204" pitchFamily="18" charset="0"/>
                                </a:rPr>
                                <m:t>2</m:t>
                              </m:r>
                            </m:sub>
                          </m:sSub>
                          <m:r>
                            <a:rPr lang="en-US" sz="2500" b="0" i="1" smtClean="0">
                              <a:latin typeface="Cambria Math" panose="02040503050406030204" pitchFamily="18" charset="0"/>
                            </a:rPr>
                            <m:t>−</m:t>
                          </m:r>
                          <m:sSub>
                            <m:sSubPr>
                              <m:ctrlPr>
                                <a:rPr lang="en-US" sz="2500" b="0" i="1" smtClean="0">
                                  <a:latin typeface="Cambria Math" panose="02040503050406030204" pitchFamily="18" charset="0"/>
                                </a:rPr>
                              </m:ctrlPr>
                            </m:sSubPr>
                            <m:e>
                              <m:r>
                                <a:rPr lang="en-US" sz="2500" b="0" i="1" smtClean="0">
                                  <a:latin typeface="Cambria Math" panose="02040503050406030204" pitchFamily="18" charset="0"/>
                                </a:rPr>
                                <m:t>𝜔</m:t>
                              </m:r>
                            </m:e>
                            <m:sub>
                              <m:r>
                                <a:rPr lang="en-US" sz="2500" b="0" i="1" smtClean="0">
                                  <a:latin typeface="Cambria Math" panose="02040503050406030204" pitchFamily="18" charset="0"/>
                                </a:rPr>
                                <m:t>1</m:t>
                              </m:r>
                            </m:sub>
                          </m:sSub>
                        </m:num>
                        <m:den>
                          <m:r>
                            <a:rPr lang="en-US" sz="2500" b="0" i="1" smtClean="0">
                              <a:latin typeface="Cambria Math" panose="02040503050406030204" pitchFamily="18" charset="0"/>
                            </a:rPr>
                            <m:t>2</m:t>
                          </m:r>
                          <m:sSub>
                            <m:sSubPr>
                              <m:ctrlPr>
                                <a:rPr lang="en-US" sz="2500" b="0" i="1" smtClean="0">
                                  <a:latin typeface="Cambria Math" panose="02040503050406030204" pitchFamily="18" charset="0"/>
                                </a:rPr>
                              </m:ctrlPr>
                            </m:sSubPr>
                            <m:e>
                              <m:r>
                                <a:rPr lang="en-US" sz="2500" b="0" i="1" smtClean="0">
                                  <a:latin typeface="Cambria Math" panose="02040503050406030204" pitchFamily="18" charset="0"/>
                                </a:rPr>
                                <m:t>𝜔</m:t>
                              </m:r>
                            </m:e>
                            <m:sub>
                              <m:r>
                                <a:rPr lang="en-US" sz="2500" b="0" i="1" smtClean="0">
                                  <a:latin typeface="Cambria Math" panose="02040503050406030204" pitchFamily="18" charset="0"/>
                                </a:rPr>
                                <m:t>𝑛</m:t>
                              </m:r>
                            </m:sub>
                          </m:sSub>
                        </m:den>
                      </m:f>
                    </m:oMath>
                  </a14:m>
                  <a:endParaRPr lang="en-US" sz="2500" dirty="0">
                    <a:latin typeface="Open Sans"/>
                  </a:endParaRPr>
                </a:p>
                <a:p>
                  <a:pPr marL="342900" indent="-342900">
                    <a:lnSpc>
                      <a:spcPts val="3550"/>
                    </a:lnSpc>
                    <a:spcBef>
                      <a:spcPct val="0"/>
                    </a:spcBef>
                    <a:buFont typeface="Arial" panose="020B0604020202020204" pitchFamily="34" charset="0"/>
                    <a:buChar char="•"/>
                  </a:pPr>
                  <a:r>
                    <a:rPr lang="en-US" sz="2500" dirty="0">
                      <a:latin typeface="Open Sans"/>
                    </a:rPr>
                    <a:t>Deduce which mode is observed based on which sensors’ FRFs it appears in</a:t>
                  </a:r>
                </a:p>
                <a:p>
                  <a:pPr marL="342900" lvl="0" indent="-342900" algn="l">
                    <a:lnSpc>
                      <a:spcPts val="3550"/>
                    </a:lnSpc>
                    <a:spcBef>
                      <a:spcPct val="0"/>
                    </a:spcBef>
                    <a:buFont typeface="Arial" panose="020B0604020202020204" pitchFamily="34" charset="0"/>
                    <a:buChar char="•"/>
                  </a:pPr>
                  <a:endParaRPr lang="en-US" sz="2500" dirty="0">
                    <a:latin typeface="Open Sans"/>
                  </a:endParaRPr>
                </a:p>
              </p:txBody>
            </p:sp>
          </mc:Choice>
          <mc:Fallback xmlns="">
            <p:sp>
              <p:nvSpPr>
                <p:cNvPr id="36" name="TextBox 21">
                  <a:extLst>
                    <a:ext uri="{FF2B5EF4-FFF2-40B4-BE49-F238E27FC236}">
                      <a16:creationId xmlns:a16="http://schemas.microsoft.com/office/drawing/2014/main" id="{7FA8A81C-C52F-0959-8260-468DDB7394B7}"/>
                    </a:ext>
                  </a:extLst>
                </p:cNvPr>
                <p:cNvSpPr txBox="1">
                  <a:spLocks noRot="1" noChangeAspect="1" noMove="1" noResize="1" noEditPoints="1" noAdjustHandles="1" noChangeArrowheads="1" noChangeShapeType="1" noTextEdit="1"/>
                </p:cNvSpPr>
                <p:nvPr/>
              </p:nvSpPr>
              <p:spPr>
                <a:xfrm>
                  <a:off x="0" y="899155"/>
                  <a:ext cx="5421181" cy="3594713"/>
                </a:xfrm>
                <a:prstGeom prst="rect">
                  <a:avLst/>
                </a:prstGeom>
                <a:blipFill>
                  <a:blip r:embed="rId3"/>
                  <a:stretch>
                    <a:fillRect l="-2757" t="-1087" r="-3401"/>
                  </a:stretch>
                </a:blipFill>
              </p:spPr>
              <p:txBody>
                <a:bodyPr/>
                <a:lstStyle/>
                <a:p>
                  <a:r>
                    <a:rPr lang="en-US">
                      <a:noFill/>
                    </a:rPr>
                    <a:t> </a:t>
                  </a:r>
                </a:p>
              </p:txBody>
            </p:sp>
          </mc:Fallback>
        </mc:AlternateContent>
      </p:grpSp>
      <p:sp>
        <p:nvSpPr>
          <p:cNvPr id="2" name="Slide Number Placeholder 5">
            <a:extLst>
              <a:ext uri="{FF2B5EF4-FFF2-40B4-BE49-F238E27FC236}">
                <a16:creationId xmlns:a16="http://schemas.microsoft.com/office/drawing/2014/main" id="{94A1BC31-0ED3-8F26-64B2-9FA8343366CC}"/>
              </a:ext>
            </a:extLst>
          </p:cNvPr>
          <p:cNvSpPr>
            <a:spLocks noGrp="1"/>
          </p:cNvSpPr>
          <p:nvPr>
            <p:ph type="sldNum" sz="quarter" idx="12"/>
          </p:nvPr>
        </p:nvSpPr>
        <p:spPr>
          <a:xfrm>
            <a:off x="17259300" y="-1"/>
            <a:ext cx="1028700" cy="1141605"/>
          </a:xfrm>
        </p:spPr>
        <p:txBody>
          <a:bodyPr wrap="square" lIns="91440" tIns="91440" rIns="91440" bIns="91440" anchor="t"/>
          <a:lstStyle/>
          <a:p>
            <a:fld id="{B6F15528-21DE-4FAA-801E-634DDDAF4B2B}" type="slidenum">
              <a:rPr lang="en-US" sz="3600" smtClean="0"/>
              <a:pPr/>
              <a:t>14</a:t>
            </a:fld>
            <a:endParaRPr lang="en-US" sz="3600" dirty="0"/>
          </a:p>
        </p:txBody>
      </p:sp>
      <p:pic>
        <p:nvPicPr>
          <p:cNvPr id="3" name="Picture 4">
            <a:extLst>
              <a:ext uri="{FF2B5EF4-FFF2-40B4-BE49-F238E27FC236}">
                <a16:creationId xmlns:a16="http://schemas.microsoft.com/office/drawing/2014/main" id="{1E2073DA-E86A-7906-A116-F8D81245F308}"/>
              </a:ext>
            </a:extLst>
          </p:cNvPr>
          <p:cNvPicPr>
            <a:picLocks noChangeAspect="1"/>
          </p:cNvPicPr>
          <p:nvPr/>
        </p:nvPicPr>
        <p:blipFill>
          <a:blip r:embed="rId4"/>
          <a:srcRect/>
          <a:stretch>
            <a:fillRect/>
          </a:stretch>
        </p:blipFill>
        <p:spPr>
          <a:xfrm>
            <a:off x="11939447" y="9263296"/>
            <a:ext cx="6348553" cy="1023704"/>
          </a:xfrm>
          <a:prstGeom prst="rect">
            <a:avLst/>
          </a:prstGeom>
        </p:spPr>
      </p:pic>
      <p:pic>
        <p:nvPicPr>
          <p:cNvPr id="5" name="Picture 4" descr="A graph of a frequency&#10;&#10;Description automatically generated with medium confidence">
            <a:extLst>
              <a:ext uri="{FF2B5EF4-FFF2-40B4-BE49-F238E27FC236}">
                <a16:creationId xmlns:a16="http://schemas.microsoft.com/office/drawing/2014/main" id="{7D4F95C6-9F17-C7A7-5586-02461D04F90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2874" y="3314700"/>
            <a:ext cx="9429750" cy="5029200"/>
          </a:xfrm>
          <a:prstGeom prst="rect">
            <a:avLst/>
          </a:prstGeom>
        </p:spPr>
      </p:pic>
    </p:spTree>
    <p:extLst>
      <p:ext uri="{BB962C8B-B14F-4D97-AF65-F5344CB8AC3E}">
        <p14:creationId xmlns:p14="http://schemas.microsoft.com/office/powerpoint/2010/main" val="15992145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4B2E83"/>
        </a:solidFill>
        <a:effectLst/>
      </p:bgPr>
    </p:bg>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88248DA7-8E58-19F1-5E8B-0CFFEDCA5CCA}"/>
              </a:ext>
            </a:extLst>
          </p:cNvPr>
          <p:cNvSpPr/>
          <p:nvPr/>
        </p:nvSpPr>
        <p:spPr>
          <a:xfrm>
            <a:off x="0" y="2400300"/>
            <a:ext cx="762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Rounded Corners 42">
            <a:extLst>
              <a:ext uri="{FF2B5EF4-FFF2-40B4-BE49-F238E27FC236}">
                <a16:creationId xmlns:a16="http://schemas.microsoft.com/office/drawing/2014/main" id="{5121145D-FBBF-15BD-B9C2-90BEF3CB8B59}"/>
              </a:ext>
            </a:extLst>
          </p:cNvPr>
          <p:cNvSpPr/>
          <p:nvPr/>
        </p:nvSpPr>
        <p:spPr>
          <a:xfrm>
            <a:off x="172876" y="2400300"/>
            <a:ext cx="9144000" cy="6858000"/>
          </a:xfrm>
          <a:prstGeom prst="roundRect">
            <a:avLst>
              <a:gd name="adj" fmla="val 7223"/>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5" name="TextBox 13">
            <a:extLst>
              <a:ext uri="{FF2B5EF4-FFF2-40B4-BE49-F238E27FC236}">
                <a16:creationId xmlns:a16="http://schemas.microsoft.com/office/drawing/2014/main" id="{4428E743-A6E6-B283-635A-F20B1B22E8FC}"/>
              </a:ext>
            </a:extLst>
          </p:cNvPr>
          <p:cNvSpPr txBox="1"/>
          <p:nvPr/>
        </p:nvSpPr>
        <p:spPr>
          <a:xfrm>
            <a:off x="1253858" y="923576"/>
            <a:ext cx="14009827" cy="1188082"/>
          </a:xfrm>
          <a:prstGeom prst="rect">
            <a:avLst/>
          </a:prstGeom>
        </p:spPr>
        <p:txBody>
          <a:bodyPr lIns="0" tIns="0" rIns="0" bIns="0" rtlCol="0" anchor="t">
            <a:spAutoFit/>
          </a:bodyPr>
          <a:lstStyle/>
          <a:p>
            <a:pPr marL="0" lvl="0" indent="0">
              <a:lnSpc>
                <a:spcPts val="10080"/>
              </a:lnSpc>
              <a:spcBef>
                <a:spcPct val="0"/>
              </a:spcBef>
            </a:pPr>
            <a:r>
              <a:rPr lang="en-US" sz="8000" dirty="0">
                <a:solidFill>
                  <a:schemeClr val="bg1"/>
                </a:solidFill>
                <a:latin typeface="Encode Sans Black" pitchFamily="2" charset="0"/>
              </a:rPr>
              <a:t>FEM &amp; GVT</a:t>
            </a:r>
          </a:p>
        </p:txBody>
      </p:sp>
      <p:grpSp>
        <p:nvGrpSpPr>
          <p:cNvPr id="16" name="Group 8">
            <a:extLst>
              <a:ext uri="{FF2B5EF4-FFF2-40B4-BE49-F238E27FC236}">
                <a16:creationId xmlns:a16="http://schemas.microsoft.com/office/drawing/2014/main" id="{6CB0BFB7-380D-447B-89F9-22BAFB8ADE38}"/>
              </a:ext>
            </a:extLst>
          </p:cNvPr>
          <p:cNvGrpSpPr/>
          <p:nvPr/>
        </p:nvGrpSpPr>
        <p:grpSpPr>
          <a:xfrm>
            <a:off x="9639835" y="1028700"/>
            <a:ext cx="7619465" cy="8229600"/>
            <a:chOff x="0" y="0"/>
            <a:chExt cx="1913890" cy="2067146"/>
          </a:xfrm>
        </p:grpSpPr>
        <p:sp>
          <p:nvSpPr>
            <p:cNvPr id="17" name="Freeform 9">
              <a:extLst>
                <a:ext uri="{FF2B5EF4-FFF2-40B4-BE49-F238E27FC236}">
                  <a16:creationId xmlns:a16="http://schemas.microsoft.com/office/drawing/2014/main" id="{B42ADBF9-86FF-5B23-487A-586C1B94EDC2}"/>
                </a:ext>
              </a:extLst>
            </p:cNvPr>
            <p:cNvSpPr/>
            <p:nvPr/>
          </p:nvSpPr>
          <p:spPr>
            <a:xfrm>
              <a:off x="0" y="0"/>
              <a:ext cx="1913890" cy="2067146"/>
            </a:xfrm>
            <a:custGeom>
              <a:avLst/>
              <a:gdLst/>
              <a:ahLst/>
              <a:cxnLst/>
              <a:rect l="l" t="t" r="r" b="b"/>
              <a:pathLst>
                <a:path w="1913890" h="2067146">
                  <a:moveTo>
                    <a:pt x="1789430" y="2067146"/>
                  </a:moveTo>
                  <a:lnTo>
                    <a:pt x="124460" y="2067146"/>
                  </a:lnTo>
                  <a:cubicBezTo>
                    <a:pt x="55880" y="2067146"/>
                    <a:pt x="0" y="2011266"/>
                    <a:pt x="0" y="1942686"/>
                  </a:cubicBezTo>
                  <a:lnTo>
                    <a:pt x="0" y="124460"/>
                  </a:lnTo>
                  <a:cubicBezTo>
                    <a:pt x="0" y="55880"/>
                    <a:pt x="55880" y="0"/>
                    <a:pt x="124460" y="0"/>
                  </a:cubicBezTo>
                  <a:lnTo>
                    <a:pt x="1789430" y="0"/>
                  </a:lnTo>
                  <a:cubicBezTo>
                    <a:pt x="1858010" y="0"/>
                    <a:pt x="1913890" y="55880"/>
                    <a:pt x="1913890" y="124460"/>
                  </a:cubicBezTo>
                  <a:lnTo>
                    <a:pt x="1913890" y="1942686"/>
                  </a:lnTo>
                  <a:cubicBezTo>
                    <a:pt x="1913890" y="2011266"/>
                    <a:pt x="1858010" y="2067146"/>
                    <a:pt x="1789430" y="2067146"/>
                  </a:cubicBezTo>
                  <a:close/>
                </a:path>
              </a:pathLst>
            </a:custGeom>
            <a:solidFill>
              <a:srgbClr val="FFFFFF"/>
            </a:solidFill>
          </p:spPr>
          <p:txBody>
            <a:bodyPr/>
            <a:lstStyle/>
            <a:p>
              <a:endParaRPr lang="en-US" dirty="0"/>
            </a:p>
          </p:txBody>
        </p:sp>
      </p:grpSp>
      <p:grpSp>
        <p:nvGrpSpPr>
          <p:cNvPr id="34" name="Group 19">
            <a:extLst>
              <a:ext uri="{FF2B5EF4-FFF2-40B4-BE49-F238E27FC236}">
                <a16:creationId xmlns:a16="http://schemas.microsoft.com/office/drawing/2014/main" id="{7FB6346C-2332-67F2-8AE4-47491634B356}"/>
              </a:ext>
            </a:extLst>
          </p:cNvPr>
          <p:cNvGrpSpPr/>
          <p:nvPr/>
        </p:nvGrpSpPr>
        <p:grpSpPr>
          <a:xfrm>
            <a:off x="10129286" y="1833034"/>
            <a:ext cx="6634714" cy="2641184"/>
            <a:chOff x="0" y="-19049"/>
            <a:chExt cx="5421181" cy="1881670"/>
          </a:xfrm>
        </p:grpSpPr>
        <p:sp>
          <p:nvSpPr>
            <p:cNvPr id="35" name="TextBox 20">
              <a:extLst>
                <a:ext uri="{FF2B5EF4-FFF2-40B4-BE49-F238E27FC236}">
                  <a16:creationId xmlns:a16="http://schemas.microsoft.com/office/drawing/2014/main" id="{1FF1309B-91FE-FE45-4DF1-B9102C87B5FF}"/>
                </a:ext>
              </a:extLst>
            </p:cNvPr>
            <p:cNvSpPr txBox="1"/>
            <p:nvPr/>
          </p:nvSpPr>
          <p:spPr>
            <a:xfrm>
              <a:off x="0" y="-19049"/>
              <a:ext cx="5421181" cy="401996"/>
            </a:xfrm>
            <a:prstGeom prst="rect">
              <a:avLst/>
            </a:prstGeom>
          </p:spPr>
          <p:txBody>
            <a:bodyPr lIns="0" tIns="0" rIns="0" bIns="0" rtlCol="0" anchor="t">
              <a:spAutoFit/>
            </a:bodyPr>
            <a:lstStyle/>
            <a:p>
              <a:pPr marL="0" lvl="0" indent="0" algn="l">
                <a:lnSpc>
                  <a:spcPts val="4410"/>
                </a:lnSpc>
                <a:spcBef>
                  <a:spcPct val="0"/>
                </a:spcBef>
              </a:pPr>
              <a:r>
                <a:rPr lang="en-US" sz="4800" dirty="0">
                  <a:solidFill>
                    <a:srgbClr val="B7A57A"/>
                  </a:solidFill>
                  <a:latin typeface="Encode Sans Black" pitchFamily="2" charset="0"/>
                </a:rPr>
                <a:t>GVT</a:t>
              </a:r>
              <a:endParaRPr lang="en-US" sz="3500" dirty="0">
                <a:solidFill>
                  <a:srgbClr val="B7A57A"/>
                </a:solidFill>
                <a:latin typeface="Encode Sans Black" pitchFamily="2" charset="0"/>
              </a:endParaRPr>
            </a:p>
          </p:txBody>
        </p:sp>
        <p:sp>
          <p:nvSpPr>
            <p:cNvPr id="36" name="TextBox 21">
              <a:extLst>
                <a:ext uri="{FF2B5EF4-FFF2-40B4-BE49-F238E27FC236}">
                  <a16:creationId xmlns:a16="http://schemas.microsoft.com/office/drawing/2014/main" id="{7FA8A81C-C52F-0959-8260-468DDB7394B7}"/>
                </a:ext>
              </a:extLst>
            </p:cNvPr>
            <p:cNvSpPr txBox="1"/>
            <p:nvPr/>
          </p:nvSpPr>
          <p:spPr>
            <a:xfrm>
              <a:off x="0" y="899155"/>
              <a:ext cx="5421181" cy="963466"/>
            </a:xfrm>
            <a:prstGeom prst="rect">
              <a:avLst/>
            </a:prstGeom>
          </p:spPr>
          <p:txBody>
            <a:bodyPr lIns="0" tIns="0" rIns="0" bIns="0" rtlCol="0" anchor="t">
              <a:spAutoFit/>
            </a:bodyPr>
            <a:lstStyle/>
            <a:p>
              <a:pPr marL="342900" lvl="0" indent="-342900" algn="l">
                <a:lnSpc>
                  <a:spcPts val="3550"/>
                </a:lnSpc>
                <a:spcBef>
                  <a:spcPct val="0"/>
                </a:spcBef>
                <a:buFont typeface="Arial" panose="020B0604020202020204" pitchFamily="34" charset="0"/>
                <a:buChar char="•"/>
              </a:pPr>
              <a:r>
                <a:rPr lang="en-US" sz="2500" dirty="0">
                  <a:latin typeface="Open Sans"/>
                </a:rPr>
                <a:t>Adjusted bending and torsional stiffness of FEM elements</a:t>
              </a:r>
            </a:p>
            <a:p>
              <a:pPr marL="342900" indent="-342900">
                <a:lnSpc>
                  <a:spcPts val="3550"/>
                </a:lnSpc>
                <a:spcBef>
                  <a:spcPct val="0"/>
                </a:spcBef>
                <a:buFont typeface="Arial" panose="020B0604020202020204" pitchFamily="34" charset="0"/>
                <a:buChar char="•"/>
              </a:pPr>
              <a:r>
                <a:rPr lang="en-US" sz="2500" dirty="0">
                  <a:latin typeface="Open Sans"/>
                </a:rPr>
                <a:t>Torsional mode is captured</a:t>
              </a:r>
            </a:p>
          </p:txBody>
        </p:sp>
      </p:grpSp>
      <p:sp>
        <p:nvSpPr>
          <p:cNvPr id="2" name="Slide Number Placeholder 5">
            <a:extLst>
              <a:ext uri="{FF2B5EF4-FFF2-40B4-BE49-F238E27FC236}">
                <a16:creationId xmlns:a16="http://schemas.microsoft.com/office/drawing/2014/main" id="{94A1BC31-0ED3-8F26-64B2-9FA8343366CC}"/>
              </a:ext>
            </a:extLst>
          </p:cNvPr>
          <p:cNvSpPr>
            <a:spLocks noGrp="1"/>
          </p:cNvSpPr>
          <p:nvPr>
            <p:ph type="sldNum" sz="quarter" idx="12"/>
          </p:nvPr>
        </p:nvSpPr>
        <p:spPr>
          <a:xfrm>
            <a:off x="17259300" y="-1"/>
            <a:ext cx="1028700" cy="1141605"/>
          </a:xfrm>
        </p:spPr>
        <p:txBody>
          <a:bodyPr wrap="square" lIns="91440" tIns="91440" rIns="91440" bIns="91440" anchor="t"/>
          <a:lstStyle/>
          <a:p>
            <a:fld id="{B6F15528-21DE-4FAA-801E-634DDDAF4B2B}" type="slidenum">
              <a:rPr lang="en-US" sz="3600" smtClean="0"/>
              <a:pPr/>
              <a:t>15</a:t>
            </a:fld>
            <a:endParaRPr lang="en-US" sz="3600" dirty="0"/>
          </a:p>
        </p:txBody>
      </p:sp>
      <p:pic>
        <p:nvPicPr>
          <p:cNvPr id="3" name="Picture 4">
            <a:extLst>
              <a:ext uri="{FF2B5EF4-FFF2-40B4-BE49-F238E27FC236}">
                <a16:creationId xmlns:a16="http://schemas.microsoft.com/office/drawing/2014/main" id="{1E2073DA-E86A-7906-A116-F8D81245F308}"/>
              </a:ext>
            </a:extLst>
          </p:cNvPr>
          <p:cNvPicPr>
            <a:picLocks noChangeAspect="1"/>
          </p:cNvPicPr>
          <p:nvPr/>
        </p:nvPicPr>
        <p:blipFill>
          <a:blip r:embed="rId3"/>
          <a:srcRect/>
          <a:stretch>
            <a:fillRect/>
          </a:stretch>
        </p:blipFill>
        <p:spPr>
          <a:xfrm>
            <a:off x="11939447" y="9263296"/>
            <a:ext cx="6348553" cy="1023704"/>
          </a:xfrm>
          <a:prstGeom prst="rect">
            <a:avLst/>
          </a:prstGeom>
        </p:spPr>
      </p:pic>
      <p:graphicFrame>
        <p:nvGraphicFramePr>
          <p:cNvPr id="7" name="Table 6">
            <a:extLst>
              <a:ext uri="{FF2B5EF4-FFF2-40B4-BE49-F238E27FC236}">
                <a16:creationId xmlns:a16="http://schemas.microsoft.com/office/drawing/2014/main" id="{4B1768C9-CAA0-4E75-9F1C-84BC477DE686}"/>
              </a:ext>
            </a:extLst>
          </p:cNvPr>
          <p:cNvGraphicFramePr>
            <a:graphicFrameLocks noGrp="1"/>
          </p:cNvGraphicFramePr>
          <p:nvPr>
            <p:extLst>
              <p:ext uri="{D42A27DB-BD31-4B8C-83A1-F6EECF244321}">
                <p14:modId xmlns:p14="http://schemas.microsoft.com/office/powerpoint/2010/main" val="312738226"/>
              </p:ext>
            </p:extLst>
          </p:nvPr>
        </p:nvGraphicFramePr>
        <p:xfrm>
          <a:off x="172876" y="3329034"/>
          <a:ext cx="8782878" cy="4169664"/>
        </p:xfrm>
        <a:graphic>
          <a:graphicData uri="http://schemas.openxmlformats.org/drawingml/2006/table">
            <a:tbl>
              <a:tblPr firstRow="1" bandRow="1">
                <a:tableStyleId>{17292A2E-F333-43FB-9621-5CBBE7FDCDCB}</a:tableStyleId>
              </a:tblPr>
              <a:tblGrid>
                <a:gridCol w="1216465">
                  <a:extLst>
                    <a:ext uri="{9D8B030D-6E8A-4147-A177-3AD203B41FA5}">
                      <a16:colId xmlns:a16="http://schemas.microsoft.com/office/drawing/2014/main" val="3382489730"/>
                    </a:ext>
                  </a:extLst>
                </a:gridCol>
                <a:gridCol w="1216465">
                  <a:extLst>
                    <a:ext uri="{9D8B030D-6E8A-4147-A177-3AD203B41FA5}">
                      <a16:colId xmlns:a16="http://schemas.microsoft.com/office/drawing/2014/main" val="1689983362"/>
                    </a:ext>
                  </a:extLst>
                </a:gridCol>
                <a:gridCol w="1216465">
                  <a:extLst>
                    <a:ext uri="{9D8B030D-6E8A-4147-A177-3AD203B41FA5}">
                      <a16:colId xmlns:a16="http://schemas.microsoft.com/office/drawing/2014/main" val="316545159"/>
                    </a:ext>
                  </a:extLst>
                </a:gridCol>
                <a:gridCol w="5133483">
                  <a:extLst>
                    <a:ext uri="{9D8B030D-6E8A-4147-A177-3AD203B41FA5}">
                      <a16:colId xmlns:a16="http://schemas.microsoft.com/office/drawing/2014/main" val="1794732753"/>
                    </a:ext>
                  </a:extLst>
                </a:gridCol>
              </a:tblGrid>
              <a:tr h="347472">
                <a:tc>
                  <a:txBody>
                    <a:bodyPr/>
                    <a:lstStyle/>
                    <a:p>
                      <a:pPr algn="l" fontAlgn="b"/>
                      <a:r>
                        <a:rPr lang="en-US" sz="1800" b="1" u="none" strike="noStrike" dirty="0">
                          <a:solidFill>
                            <a:schemeClr val="bg1"/>
                          </a:solidFill>
                          <a:effectLst/>
                        </a:rPr>
                        <a:t>Old</a:t>
                      </a:r>
                      <a:endParaRPr lang="en-US" sz="1800" b="1" i="0" u="none" strike="noStrike" dirty="0">
                        <a:solidFill>
                          <a:schemeClr val="bg1"/>
                        </a:solidFill>
                        <a:effectLst/>
                        <a:latin typeface="Calibri" panose="020F0502020204030204" pitchFamily="34" charset="0"/>
                      </a:endParaRPr>
                    </a:p>
                  </a:txBody>
                  <a:tcPr marL="6350" marR="6350" marT="6350" marB="0" anchor="b">
                    <a:solidFill>
                      <a:srgbClr val="B7A57A"/>
                    </a:solidFill>
                  </a:tcPr>
                </a:tc>
                <a:tc>
                  <a:txBody>
                    <a:bodyPr/>
                    <a:lstStyle/>
                    <a:p>
                      <a:pPr algn="l" fontAlgn="b"/>
                      <a:r>
                        <a:rPr lang="en-US" sz="1800" b="1" u="none" strike="noStrike" dirty="0">
                          <a:solidFill>
                            <a:schemeClr val="bg1"/>
                          </a:solidFill>
                          <a:effectLst/>
                        </a:rPr>
                        <a:t>Updated</a:t>
                      </a:r>
                      <a:endParaRPr lang="en-US" sz="1800" b="1" i="0" u="none" strike="noStrike" dirty="0">
                        <a:solidFill>
                          <a:schemeClr val="bg1"/>
                        </a:solidFill>
                        <a:effectLst/>
                        <a:latin typeface="Calibri" panose="020F0502020204030204" pitchFamily="34" charset="0"/>
                      </a:endParaRPr>
                    </a:p>
                  </a:txBody>
                  <a:tcPr marL="6350" marR="6350" marT="6350" marB="0" anchor="b">
                    <a:solidFill>
                      <a:srgbClr val="B7A57A"/>
                    </a:solidFill>
                  </a:tcPr>
                </a:tc>
                <a:tc>
                  <a:txBody>
                    <a:bodyPr/>
                    <a:lstStyle/>
                    <a:p>
                      <a:pPr algn="l" fontAlgn="b"/>
                      <a:r>
                        <a:rPr lang="en-US" sz="1800" b="1" u="none" strike="noStrike" dirty="0">
                          <a:solidFill>
                            <a:schemeClr val="bg1"/>
                          </a:solidFill>
                          <a:effectLst/>
                        </a:rPr>
                        <a:t>Experiment</a:t>
                      </a:r>
                      <a:endParaRPr lang="en-US" sz="1800" b="1" i="0" u="none" strike="noStrike" dirty="0">
                        <a:solidFill>
                          <a:schemeClr val="bg1"/>
                        </a:solidFill>
                        <a:effectLst/>
                        <a:latin typeface="Calibri" panose="020F0502020204030204" pitchFamily="34" charset="0"/>
                      </a:endParaRPr>
                    </a:p>
                  </a:txBody>
                  <a:tcPr marL="6350" marR="6350" marT="6350" marB="0" anchor="b">
                    <a:solidFill>
                      <a:srgbClr val="B7A57A"/>
                    </a:solidFill>
                  </a:tcPr>
                </a:tc>
                <a:tc>
                  <a:txBody>
                    <a:bodyPr/>
                    <a:lstStyle/>
                    <a:p>
                      <a:pPr algn="l" fontAlgn="b"/>
                      <a:r>
                        <a:rPr lang="en-US" sz="1800" b="1" u="none" strike="noStrike" dirty="0">
                          <a:solidFill>
                            <a:schemeClr val="bg1"/>
                          </a:solidFill>
                          <a:effectLst/>
                        </a:rPr>
                        <a:t>Description</a:t>
                      </a:r>
                      <a:endParaRPr lang="en-US" sz="1800" b="1" i="0" u="none" strike="noStrike" dirty="0">
                        <a:solidFill>
                          <a:schemeClr val="bg1"/>
                        </a:solidFill>
                        <a:effectLst/>
                        <a:latin typeface="Calibri" panose="020F0502020204030204" pitchFamily="34" charset="0"/>
                      </a:endParaRPr>
                    </a:p>
                  </a:txBody>
                  <a:tcPr marL="6350" marR="6350" marT="6350" marB="0" anchor="b">
                    <a:solidFill>
                      <a:srgbClr val="B7A57A"/>
                    </a:solidFill>
                  </a:tcPr>
                </a:tc>
                <a:extLst>
                  <a:ext uri="{0D108BD9-81ED-4DB2-BD59-A6C34878D82A}">
                    <a16:rowId xmlns:a16="http://schemas.microsoft.com/office/drawing/2014/main" val="3980271844"/>
                  </a:ext>
                </a:extLst>
              </a:tr>
              <a:tr h="347472">
                <a:tc>
                  <a:txBody>
                    <a:bodyPr/>
                    <a:lstStyle/>
                    <a:p>
                      <a:pPr algn="l" fontAlgn="b"/>
                      <a:r>
                        <a:rPr lang="en-US" sz="1800" b="0" u="none" strike="noStrike" dirty="0">
                          <a:solidFill>
                            <a:schemeClr val="tx1"/>
                          </a:solidFill>
                          <a:effectLst/>
                        </a:rPr>
                        <a:t>0</a:t>
                      </a:r>
                      <a:endParaRPr lang="en-US" sz="1800" b="0" i="0" u="none" strike="noStrike" dirty="0">
                        <a:solidFill>
                          <a:schemeClr val="tx1"/>
                        </a:solidFill>
                        <a:effectLst/>
                        <a:latin typeface="Calibri" panose="020F0502020204030204" pitchFamily="34" charset="0"/>
                      </a:endParaRPr>
                    </a:p>
                  </a:txBody>
                  <a:tcPr marL="6350" marR="6350" marT="6350" marB="0" anchor="b"/>
                </a:tc>
                <a:tc>
                  <a:txBody>
                    <a:bodyPr/>
                    <a:lstStyle/>
                    <a:p>
                      <a:pPr algn="l" fontAlgn="b"/>
                      <a:r>
                        <a:rPr lang="en-US" sz="1800" b="0" u="none" strike="noStrike">
                          <a:solidFill>
                            <a:schemeClr val="tx1"/>
                          </a:solidFill>
                          <a:effectLst/>
                        </a:rPr>
                        <a:t>0</a:t>
                      </a:r>
                      <a:endParaRPr lang="en-US" sz="1800" b="0" i="0" u="none" strike="noStrike">
                        <a:solidFill>
                          <a:schemeClr val="tx1"/>
                        </a:solidFill>
                        <a:effectLst/>
                        <a:latin typeface="Calibri" panose="020F0502020204030204" pitchFamily="34" charset="0"/>
                      </a:endParaRPr>
                    </a:p>
                  </a:txBody>
                  <a:tcPr marL="6350" marR="6350" marT="6350" marB="0" anchor="b"/>
                </a:tc>
                <a:tc>
                  <a:txBody>
                    <a:bodyPr/>
                    <a:lstStyle/>
                    <a:p>
                      <a:pPr algn="l" fontAlgn="b"/>
                      <a:endParaRPr lang="en-US" sz="1800" b="0" i="0" u="none" strike="noStrike">
                        <a:solidFill>
                          <a:schemeClr val="tx1"/>
                        </a:solidFill>
                        <a:effectLst/>
                        <a:latin typeface="Calibri" panose="020F0502020204030204" pitchFamily="34" charset="0"/>
                      </a:endParaRPr>
                    </a:p>
                  </a:txBody>
                  <a:tcPr marL="6350" marR="6350" marT="6350" marB="0" anchor="b"/>
                </a:tc>
                <a:tc>
                  <a:txBody>
                    <a:bodyPr/>
                    <a:lstStyle/>
                    <a:p>
                      <a:pPr algn="l" fontAlgn="b"/>
                      <a:r>
                        <a:rPr lang="en-US" sz="1800" b="0" u="none" strike="noStrike" dirty="0">
                          <a:solidFill>
                            <a:schemeClr val="tx1"/>
                          </a:solidFill>
                          <a:effectLst/>
                        </a:rPr>
                        <a:t>pitching</a:t>
                      </a:r>
                      <a:endParaRPr lang="en-US" sz="1800" b="0" i="0" u="none" strike="noStrike" dirty="0">
                        <a:solidFill>
                          <a:schemeClr val="tx1"/>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045557578"/>
                  </a:ext>
                </a:extLst>
              </a:tr>
              <a:tr h="347472">
                <a:tc>
                  <a:txBody>
                    <a:bodyPr/>
                    <a:lstStyle/>
                    <a:p>
                      <a:pPr algn="l" fontAlgn="b"/>
                      <a:r>
                        <a:rPr lang="en-US" sz="1800" b="0" u="none" strike="noStrike">
                          <a:solidFill>
                            <a:schemeClr val="tx1"/>
                          </a:solidFill>
                          <a:effectLst/>
                        </a:rPr>
                        <a:t>1.454401</a:t>
                      </a:r>
                      <a:endParaRPr lang="en-US" sz="1800" b="0" i="0" u="none" strike="noStrike">
                        <a:solidFill>
                          <a:schemeClr val="tx1"/>
                        </a:solidFill>
                        <a:effectLst/>
                        <a:latin typeface="Calibri" panose="020F0502020204030204" pitchFamily="34" charset="0"/>
                      </a:endParaRPr>
                    </a:p>
                  </a:txBody>
                  <a:tcPr marL="6350" marR="6350" marT="6350" marB="0" anchor="b"/>
                </a:tc>
                <a:tc>
                  <a:txBody>
                    <a:bodyPr/>
                    <a:lstStyle/>
                    <a:p>
                      <a:pPr algn="l" fontAlgn="b"/>
                      <a:r>
                        <a:rPr lang="en-US" sz="1800" b="0" u="none" strike="noStrike">
                          <a:solidFill>
                            <a:schemeClr val="tx1"/>
                          </a:solidFill>
                          <a:effectLst/>
                        </a:rPr>
                        <a:t>1.44397</a:t>
                      </a:r>
                      <a:endParaRPr lang="en-US" sz="1800" b="0" i="0" u="none" strike="noStrike">
                        <a:solidFill>
                          <a:schemeClr val="tx1"/>
                        </a:solidFill>
                        <a:effectLst/>
                        <a:latin typeface="Calibri" panose="020F0502020204030204" pitchFamily="34" charset="0"/>
                      </a:endParaRPr>
                    </a:p>
                  </a:txBody>
                  <a:tcPr marL="6350" marR="6350" marT="6350" marB="0" anchor="b"/>
                </a:tc>
                <a:tc>
                  <a:txBody>
                    <a:bodyPr/>
                    <a:lstStyle/>
                    <a:p>
                      <a:pPr algn="l" fontAlgn="b"/>
                      <a:r>
                        <a:rPr lang="en-US" sz="1800" b="0" u="none" strike="noStrike">
                          <a:solidFill>
                            <a:schemeClr val="tx1"/>
                          </a:solidFill>
                          <a:effectLst/>
                        </a:rPr>
                        <a:t>1.422</a:t>
                      </a:r>
                      <a:endParaRPr lang="en-US" sz="1800" b="0" i="0" u="none" strike="noStrike">
                        <a:solidFill>
                          <a:schemeClr val="tx1"/>
                        </a:solidFill>
                        <a:effectLst/>
                        <a:latin typeface="Calibri" panose="020F0502020204030204" pitchFamily="34" charset="0"/>
                      </a:endParaRPr>
                    </a:p>
                  </a:txBody>
                  <a:tcPr marL="6350" marR="6350" marT="6350" marB="0" anchor="b"/>
                </a:tc>
                <a:tc>
                  <a:txBody>
                    <a:bodyPr/>
                    <a:lstStyle/>
                    <a:p>
                      <a:pPr algn="l" fontAlgn="b"/>
                      <a:r>
                        <a:rPr lang="en-US" sz="1800" b="0" u="none" strike="noStrike">
                          <a:solidFill>
                            <a:schemeClr val="tx1"/>
                          </a:solidFill>
                          <a:effectLst/>
                        </a:rPr>
                        <a:t>wing bending 1</a:t>
                      </a:r>
                      <a:endParaRPr lang="en-US" sz="1800" b="0" i="0" u="none" strike="noStrike">
                        <a:solidFill>
                          <a:schemeClr val="tx1"/>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893123624"/>
                  </a:ext>
                </a:extLst>
              </a:tr>
              <a:tr h="347472">
                <a:tc>
                  <a:txBody>
                    <a:bodyPr/>
                    <a:lstStyle/>
                    <a:p>
                      <a:pPr algn="l" fontAlgn="b"/>
                      <a:r>
                        <a:rPr lang="en-US" sz="1800" b="0" u="none" strike="noStrike">
                          <a:solidFill>
                            <a:schemeClr val="tx1"/>
                          </a:solidFill>
                          <a:effectLst/>
                        </a:rPr>
                        <a:t>10.51099</a:t>
                      </a:r>
                      <a:endParaRPr lang="en-US" sz="1800" b="0" i="0" u="none" strike="noStrike">
                        <a:solidFill>
                          <a:schemeClr val="tx1"/>
                        </a:solidFill>
                        <a:effectLst/>
                        <a:latin typeface="Calibri" panose="020F0502020204030204" pitchFamily="34" charset="0"/>
                      </a:endParaRPr>
                    </a:p>
                  </a:txBody>
                  <a:tcPr marL="6350" marR="6350" marT="6350" marB="0" anchor="b"/>
                </a:tc>
                <a:tc>
                  <a:txBody>
                    <a:bodyPr/>
                    <a:lstStyle/>
                    <a:p>
                      <a:pPr algn="l" fontAlgn="b"/>
                      <a:r>
                        <a:rPr lang="en-US" sz="1800" b="0" u="none" strike="noStrike">
                          <a:solidFill>
                            <a:schemeClr val="tx1"/>
                          </a:solidFill>
                          <a:effectLst/>
                        </a:rPr>
                        <a:t>10.48667</a:t>
                      </a:r>
                      <a:endParaRPr lang="en-US" sz="1800" b="0" i="0" u="none" strike="noStrike">
                        <a:solidFill>
                          <a:schemeClr val="tx1"/>
                        </a:solidFill>
                        <a:effectLst/>
                        <a:latin typeface="Calibri" panose="020F0502020204030204" pitchFamily="34" charset="0"/>
                      </a:endParaRPr>
                    </a:p>
                  </a:txBody>
                  <a:tcPr marL="6350" marR="6350" marT="6350" marB="0" anchor="b"/>
                </a:tc>
                <a:tc>
                  <a:txBody>
                    <a:bodyPr/>
                    <a:lstStyle/>
                    <a:p>
                      <a:pPr algn="l" fontAlgn="b"/>
                      <a:r>
                        <a:rPr lang="en-US" sz="1800" b="0" u="none" strike="noStrike">
                          <a:solidFill>
                            <a:schemeClr val="tx1"/>
                          </a:solidFill>
                          <a:effectLst/>
                        </a:rPr>
                        <a:t>10.142</a:t>
                      </a:r>
                      <a:endParaRPr lang="en-US" sz="1800" b="0" i="0" u="none" strike="noStrike">
                        <a:solidFill>
                          <a:schemeClr val="tx1"/>
                        </a:solidFill>
                        <a:effectLst/>
                        <a:latin typeface="Calibri" panose="020F0502020204030204" pitchFamily="34" charset="0"/>
                      </a:endParaRPr>
                    </a:p>
                  </a:txBody>
                  <a:tcPr marL="6350" marR="6350" marT="6350" marB="0" anchor="b"/>
                </a:tc>
                <a:tc>
                  <a:txBody>
                    <a:bodyPr/>
                    <a:lstStyle/>
                    <a:p>
                      <a:pPr algn="l" fontAlgn="b"/>
                      <a:r>
                        <a:rPr lang="en-US" sz="1800" b="0" u="none" strike="noStrike">
                          <a:solidFill>
                            <a:schemeClr val="tx1"/>
                          </a:solidFill>
                          <a:effectLst/>
                        </a:rPr>
                        <a:t>wing bending 2</a:t>
                      </a:r>
                      <a:endParaRPr lang="en-US" sz="1800" b="0" i="0" u="none" strike="noStrike">
                        <a:solidFill>
                          <a:schemeClr val="tx1"/>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4242175771"/>
                  </a:ext>
                </a:extLst>
              </a:tr>
              <a:tr h="347472">
                <a:tc>
                  <a:txBody>
                    <a:bodyPr/>
                    <a:lstStyle/>
                    <a:p>
                      <a:pPr algn="l" fontAlgn="b"/>
                      <a:endParaRPr lang="en-US" sz="1800" b="1" i="0" u="none" strike="noStrike" dirty="0">
                        <a:solidFill>
                          <a:schemeClr val="tx1"/>
                        </a:solidFill>
                        <a:effectLst/>
                        <a:latin typeface="Calibri" panose="020F0502020204030204" pitchFamily="34" charset="0"/>
                      </a:endParaRPr>
                    </a:p>
                  </a:txBody>
                  <a:tcPr marL="6350" marR="6350" marT="6350" marB="0" anchor="b"/>
                </a:tc>
                <a:tc>
                  <a:txBody>
                    <a:bodyPr/>
                    <a:lstStyle/>
                    <a:p>
                      <a:pPr algn="l" fontAlgn="b"/>
                      <a:r>
                        <a:rPr lang="en-US" sz="1800" b="1" u="none" strike="noStrike" dirty="0">
                          <a:solidFill>
                            <a:schemeClr val="tx1"/>
                          </a:solidFill>
                          <a:effectLst/>
                        </a:rPr>
                        <a:t>19.1997</a:t>
                      </a:r>
                      <a:endParaRPr lang="en-US" sz="1800" b="1" i="0" u="none" strike="noStrike" dirty="0">
                        <a:solidFill>
                          <a:schemeClr val="tx1"/>
                        </a:solidFill>
                        <a:effectLst/>
                        <a:latin typeface="Calibri" panose="020F0502020204030204" pitchFamily="34" charset="0"/>
                      </a:endParaRPr>
                    </a:p>
                  </a:txBody>
                  <a:tcPr marL="6350" marR="6350" marT="6350" marB="0" anchor="b"/>
                </a:tc>
                <a:tc>
                  <a:txBody>
                    <a:bodyPr/>
                    <a:lstStyle/>
                    <a:p>
                      <a:pPr algn="l" fontAlgn="b"/>
                      <a:r>
                        <a:rPr lang="en-US" sz="1800" b="1" u="none" strike="noStrike" dirty="0">
                          <a:solidFill>
                            <a:schemeClr val="tx1"/>
                          </a:solidFill>
                          <a:effectLst/>
                        </a:rPr>
                        <a:t>18.094</a:t>
                      </a:r>
                      <a:endParaRPr lang="en-US" sz="1800" b="1" i="0" u="none" strike="noStrike" dirty="0">
                        <a:solidFill>
                          <a:schemeClr val="tx1"/>
                        </a:solidFill>
                        <a:effectLst/>
                        <a:latin typeface="Calibri" panose="020F0502020204030204" pitchFamily="34" charset="0"/>
                      </a:endParaRPr>
                    </a:p>
                  </a:txBody>
                  <a:tcPr marL="6350" marR="6350" marT="6350" marB="0" anchor="b"/>
                </a:tc>
                <a:tc>
                  <a:txBody>
                    <a:bodyPr/>
                    <a:lstStyle/>
                    <a:p>
                      <a:pPr algn="l" fontAlgn="b"/>
                      <a:r>
                        <a:rPr lang="en-US" sz="1800" b="1" u="none" strike="noStrike" dirty="0">
                          <a:solidFill>
                            <a:schemeClr val="tx1"/>
                          </a:solidFill>
                          <a:effectLst/>
                        </a:rPr>
                        <a:t>wing twisting 1</a:t>
                      </a:r>
                      <a:endParaRPr lang="en-US" sz="1800" b="1" i="0" u="none" strike="noStrike" dirty="0">
                        <a:solidFill>
                          <a:schemeClr val="tx1"/>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4119920760"/>
                  </a:ext>
                </a:extLst>
              </a:tr>
              <a:tr h="347472">
                <a:tc>
                  <a:txBody>
                    <a:bodyPr/>
                    <a:lstStyle/>
                    <a:p>
                      <a:pPr algn="l" fontAlgn="b"/>
                      <a:r>
                        <a:rPr lang="en-US" sz="1800" b="0" u="none" strike="noStrike">
                          <a:solidFill>
                            <a:schemeClr val="tx1"/>
                          </a:solidFill>
                          <a:effectLst/>
                        </a:rPr>
                        <a:t>23.13519</a:t>
                      </a:r>
                      <a:endParaRPr lang="en-US" sz="1800" b="0" i="0" u="none" strike="noStrike">
                        <a:solidFill>
                          <a:schemeClr val="tx1"/>
                        </a:solidFill>
                        <a:effectLst/>
                        <a:latin typeface="Calibri" panose="020F0502020204030204" pitchFamily="34" charset="0"/>
                      </a:endParaRPr>
                    </a:p>
                  </a:txBody>
                  <a:tcPr marL="6350" marR="6350" marT="6350" marB="0" anchor="b"/>
                </a:tc>
                <a:tc>
                  <a:txBody>
                    <a:bodyPr/>
                    <a:lstStyle/>
                    <a:p>
                      <a:pPr algn="l" fontAlgn="b"/>
                      <a:r>
                        <a:rPr lang="en-US" sz="1800" b="0" u="none" strike="noStrike">
                          <a:solidFill>
                            <a:schemeClr val="tx1"/>
                          </a:solidFill>
                          <a:effectLst/>
                        </a:rPr>
                        <a:t>21.94804</a:t>
                      </a:r>
                      <a:endParaRPr lang="en-US" sz="1800" b="0" i="0" u="none" strike="noStrike">
                        <a:solidFill>
                          <a:schemeClr val="tx1"/>
                        </a:solidFill>
                        <a:effectLst/>
                        <a:latin typeface="Calibri" panose="020F0502020204030204" pitchFamily="34" charset="0"/>
                      </a:endParaRPr>
                    </a:p>
                  </a:txBody>
                  <a:tcPr marL="6350" marR="6350" marT="6350" marB="0" anchor="b"/>
                </a:tc>
                <a:tc>
                  <a:txBody>
                    <a:bodyPr/>
                    <a:lstStyle/>
                    <a:p>
                      <a:pPr algn="l" fontAlgn="b"/>
                      <a:r>
                        <a:rPr lang="en-US" sz="1800" b="0" u="none" strike="noStrike">
                          <a:solidFill>
                            <a:schemeClr val="tx1"/>
                          </a:solidFill>
                          <a:effectLst/>
                        </a:rPr>
                        <a:t>19.893</a:t>
                      </a:r>
                      <a:endParaRPr lang="en-US" sz="1800" b="0" i="0" u="none" strike="noStrike">
                        <a:solidFill>
                          <a:schemeClr val="tx1"/>
                        </a:solidFill>
                        <a:effectLst/>
                        <a:latin typeface="Calibri" panose="020F0502020204030204" pitchFamily="34" charset="0"/>
                      </a:endParaRPr>
                    </a:p>
                  </a:txBody>
                  <a:tcPr marL="6350" marR="6350" marT="6350" marB="0" anchor="b"/>
                </a:tc>
                <a:tc>
                  <a:txBody>
                    <a:bodyPr/>
                    <a:lstStyle/>
                    <a:p>
                      <a:pPr algn="l" fontAlgn="b"/>
                      <a:r>
                        <a:rPr lang="en-US" sz="1800" b="0" u="none" strike="noStrike">
                          <a:solidFill>
                            <a:schemeClr val="tx1"/>
                          </a:solidFill>
                          <a:effectLst/>
                        </a:rPr>
                        <a:t>fuselage in-plane bending 1</a:t>
                      </a:r>
                      <a:endParaRPr lang="en-US" sz="1800" b="0" i="0" u="none" strike="noStrike">
                        <a:solidFill>
                          <a:schemeClr val="tx1"/>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1294269746"/>
                  </a:ext>
                </a:extLst>
              </a:tr>
              <a:tr h="347472">
                <a:tc>
                  <a:txBody>
                    <a:bodyPr/>
                    <a:lstStyle/>
                    <a:p>
                      <a:pPr algn="l" fontAlgn="b"/>
                      <a:r>
                        <a:rPr lang="en-US" sz="1800" b="0" u="none" strike="noStrike">
                          <a:solidFill>
                            <a:schemeClr val="tx1"/>
                          </a:solidFill>
                          <a:effectLst/>
                        </a:rPr>
                        <a:t>17.81394</a:t>
                      </a:r>
                      <a:endParaRPr lang="en-US" sz="1800" b="0" i="0" u="none" strike="noStrike">
                        <a:solidFill>
                          <a:schemeClr val="tx1"/>
                        </a:solidFill>
                        <a:effectLst/>
                        <a:latin typeface="Calibri" panose="020F0502020204030204" pitchFamily="34" charset="0"/>
                      </a:endParaRPr>
                    </a:p>
                  </a:txBody>
                  <a:tcPr marL="6350" marR="6350" marT="6350" marB="0" anchor="b"/>
                </a:tc>
                <a:tc>
                  <a:txBody>
                    <a:bodyPr/>
                    <a:lstStyle/>
                    <a:p>
                      <a:pPr algn="l" fontAlgn="b"/>
                      <a:r>
                        <a:rPr lang="en-US" sz="1800" b="0" u="none" strike="noStrike">
                          <a:solidFill>
                            <a:schemeClr val="tx1"/>
                          </a:solidFill>
                          <a:effectLst/>
                        </a:rPr>
                        <a:t>16.63828</a:t>
                      </a:r>
                      <a:endParaRPr lang="en-US" sz="1800" b="0" i="0" u="none" strike="noStrike">
                        <a:solidFill>
                          <a:schemeClr val="tx1"/>
                        </a:solidFill>
                        <a:effectLst/>
                        <a:latin typeface="Calibri" panose="020F0502020204030204" pitchFamily="34" charset="0"/>
                      </a:endParaRPr>
                    </a:p>
                  </a:txBody>
                  <a:tcPr marL="6350" marR="6350" marT="6350" marB="0" anchor="b"/>
                </a:tc>
                <a:tc>
                  <a:txBody>
                    <a:bodyPr/>
                    <a:lstStyle/>
                    <a:p>
                      <a:pPr algn="l" fontAlgn="b"/>
                      <a:r>
                        <a:rPr lang="en-US" sz="1800" b="0" u="none" strike="noStrike">
                          <a:solidFill>
                            <a:schemeClr val="tx1"/>
                          </a:solidFill>
                          <a:effectLst/>
                        </a:rPr>
                        <a:t>19.897</a:t>
                      </a:r>
                      <a:endParaRPr lang="en-US" sz="1800" b="0" i="0" u="none" strike="noStrike">
                        <a:solidFill>
                          <a:schemeClr val="tx1"/>
                        </a:solidFill>
                        <a:effectLst/>
                        <a:latin typeface="Calibri" panose="020F0502020204030204" pitchFamily="34" charset="0"/>
                      </a:endParaRPr>
                    </a:p>
                  </a:txBody>
                  <a:tcPr marL="6350" marR="6350" marT="6350" marB="0" anchor="b"/>
                </a:tc>
                <a:tc>
                  <a:txBody>
                    <a:bodyPr/>
                    <a:lstStyle/>
                    <a:p>
                      <a:pPr algn="l" fontAlgn="b"/>
                      <a:r>
                        <a:rPr lang="en-US" sz="1800" b="0" u="none" strike="noStrike">
                          <a:solidFill>
                            <a:schemeClr val="tx1"/>
                          </a:solidFill>
                          <a:effectLst/>
                        </a:rPr>
                        <a:t>fuselage bending 1</a:t>
                      </a:r>
                      <a:endParaRPr lang="en-US" sz="1800" b="0" i="0" u="none" strike="noStrike">
                        <a:solidFill>
                          <a:schemeClr val="tx1"/>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491108003"/>
                  </a:ext>
                </a:extLst>
              </a:tr>
              <a:tr h="347472">
                <a:tc>
                  <a:txBody>
                    <a:bodyPr/>
                    <a:lstStyle/>
                    <a:p>
                      <a:pPr algn="l" fontAlgn="b"/>
                      <a:r>
                        <a:rPr lang="en-US" sz="1800" b="0" u="none" strike="noStrike">
                          <a:solidFill>
                            <a:schemeClr val="tx1"/>
                          </a:solidFill>
                          <a:effectLst/>
                        </a:rPr>
                        <a:t>32.33148</a:t>
                      </a:r>
                      <a:endParaRPr lang="en-US" sz="1800" b="0" i="0" u="none" strike="noStrike">
                        <a:solidFill>
                          <a:schemeClr val="tx1"/>
                        </a:solidFill>
                        <a:effectLst/>
                        <a:latin typeface="Calibri" panose="020F0502020204030204" pitchFamily="34" charset="0"/>
                      </a:endParaRPr>
                    </a:p>
                  </a:txBody>
                  <a:tcPr marL="6350" marR="6350" marT="6350" marB="0" anchor="b"/>
                </a:tc>
                <a:tc>
                  <a:txBody>
                    <a:bodyPr/>
                    <a:lstStyle/>
                    <a:p>
                      <a:pPr algn="l" fontAlgn="b"/>
                      <a:r>
                        <a:rPr lang="en-US" sz="1800" b="0" u="none" strike="noStrike">
                          <a:solidFill>
                            <a:schemeClr val="tx1"/>
                          </a:solidFill>
                          <a:effectLst/>
                        </a:rPr>
                        <a:t>32.31077</a:t>
                      </a:r>
                      <a:endParaRPr lang="en-US" sz="1800" b="0" i="0" u="none" strike="noStrike">
                        <a:solidFill>
                          <a:schemeClr val="tx1"/>
                        </a:solidFill>
                        <a:effectLst/>
                        <a:latin typeface="Calibri" panose="020F0502020204030204" pitchFamily="34" charset="0"/>
                      </a:endParaRPr>
                    </a:p>
                  </a:txBody>
                  <a:tcPr marL="6350" marR="6350" marT="6350" marB="0" anchor="b"/>
                </a:tc>
                <a:tc>
                  <a:txBody>
                    <a:bodyPr/>
                    <a:lstStyle/>
                    <a:p>
                      <a:pPr algn="l" fontAlgn="b"/>
                      <a:r>
                        <a:rPr lang="en-US" sz="1800" b="0" u="none" strike="noStrike">
                          <a:solidFill>
                            <a:schemeClr val="tx1"/>
                          </a:solidFill>
                          <a:effectLst/>
                        </a:rPr>
                        <a:t>32.545</a:t>
                      </a:r>
                      <a:endParaRPr lang="en-US" sz="1800" b="0" i="0" u="none" strike="noStrike">
                        <a:solidFill>
                          <a:schemeClr val="tx1"/>
                        </a:solidFill>
                        <a:effectLst/>
                        <a:latin typeface="Calibri" panose="020F0502020204030204" pitchFamily="34" charset="0"/>
                      </a:endParaRPr>
                    </a:p>
                  </a:txBody>
                  <a:tcPr marL="6350" marR="6350" marT="6350" marB="0" anchor="b"/>
                </a:tc>
                <a:tc>
                  <a:txBody>
                    <a:bodyPr/>
                    <a:lstStyle/>
                    <a:p>
                      <a:pPr algn="l" fontAlgn="b"/>
                      <a:r>
                        <a:rPr lang="en-US" sz="1800" b="0" u="none" strike="noStrike">
                          <a:solidFill>
                            <a:schemeClr val="tx1"/>
                          </a:solidFill>
                          <a:effectLst/>
                        </a:rPr>
                        <a:t>wing bending 3</a:t>
                      </a:r>
                      <a:endParaRPr lang="en-US" sz="1800" b="0" i="0" u="none" strike="noStrike">
                        <a:solidFill>
                          <a:schemeClr val="tx1"/>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1821169284"/>
                  </a:ext>
                </a:extLst>
              </a:tr>
              <a:tr h="347472">
                <a:tc>
                  <a:txBody>
                    <a:bodyPr/>
                    <a:lstStyle/>
                    <a:p>
                      <a:pPr algn="l" fontAlgn="b"/>
                      <a:endParaRPr lang="en-US" sz="1800" b="0" i="0" u="none" strike="noStrike" dirty="0">
                        <a:solidFill>
                          <a:schemeClr val="tx1"/>
                        </a:solidFill>
                        <a:effectLst/>
                        <a:latin typeface="Calibri" panose="020F0502020204030204" pitchFamily="34" charset="0"/>
                      </a:endParaRPr>
                    </a:p>
                  </a:txBody>
                  <a:tcPr marL="6350" marR="6350" marT="6350" marB="0" anchor="b"/>
                </a:tc>
                <a:tc>
                  <a:txBody>
                    <a:bodyPr/>
                    <a:lstStyle/>
                    <a:p>
                      <a:pPr algn="l" fontAlgn="b"/>
                      <a:r>
                        <a:rPr lang="en-US" sz="1800" b="0" u="none" strike="noStrike" dirty="0">
                          <a:solidFill>
                            <a:schemeClr val="tx1"/>
                          </a:solidFill>
                          <a:effectLst/>
                        </a:rPr>
                        <a:t>-</a:t>
                      </a:r>
                      <a:endParaRPr lang="en-US" sz="1800" b="0" i="0" u="none" strike="noStrike" dirty="0">
                        <a:solidFill>
                          <a:schemeClr val="tx1"/>
                        </a:solidFill>
                        <a:effectLst/>
                        <a:latin typeface="Calibri" panose="020F0502020204030204" pitchFamily="34" charset="0"/>
                      </a:endParaRPr>
                    </a:p>
                  </a:txBody>
                  <a:tcPr marL="6350" marR="6350" marT="6350" marB="0" anchor="b"/>
                </a:tc>
                <a:tc>
                  <a:txBody>
                    <a:bodyPr/>
                    <a:lstStyle/>
                    <a:p>
                      <a:pPr algn="l" fontAlgn="b"/>
                      <a:r>
                        <a:rPr lang="en-US" sz="1800" b="0" u="none" strike="noStrike" dirty="0">
                          <a:solidFill>
                            <a:schemeClr val="tx1"/>
                          </a:solidFill>
                          <a:effectLst/>
                        </a:rPr>
                        <a:t>51.706</a:t>
                      </a:r>
                      <a:endParaRPr lang="en-US" sz="1800" b="0" i="0" u="none" strike="noStrike" dirty="0">
                        <a:solidFill>
                          <a:schemeClr val="tx1"/>
                        </a:solidFill>
                        <a:effectLst/>
                        <a:latin typeface="Calibri" panose="020F0502020204030204" pitchFamily="34" charset="0"/>
                      </a:endParaRPr>
                    </a:p>
                  </a:txBody>
                  <a:tcPr marL="6350" marR="6350" marT="6350" marB="0" anchor="b"/>
                </a:tc>
                <a:tc>
                  <a:txBody>
                    <a:bodyPr/>
                    <a:lstStyle/>
                    <a:p>
                      <a:pPr algn="l" fontAlgn="b"/>
                      <a:r>
                        <a:rPr lang="en-US" sz="1800" b="0" u="none" strike="noStrike" dirty="0">
                          <a:solidFill>
                            <a:schemeClr val="tx1"/>
                          </a:solidFill>
                          <a:effectLst/>
                        </a:rPr>
                        <a:t>wing twisting 2</a:t>
                      </a:r>
                      <a:endParaRPr lang="en-US" sz="1800" b="0" i="0" u="none" strike="noStrike" dirty="0">
                        <a:solidFill>
                          <a:schemeClr val="tx1"/>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401523623"/>
                  </a:ext>
                </a:extLst>
              </a:tr>
              <a:tr h="347472">
                <a:tc>
                  <a:txBody>
                    <a:bodyPr/>
                    <a:lstStyle/>
                    <a:p>
                      <a:pPr algn="l" fontAlgn="b"/>
                      <a:r>
                        <a:rPr lang="en-US" sz="1800" b="0" u="none" strike="noStrike">
                          <a:solidFill>
                            <a:schemeClr val="tx1"/>
                          </a:solidFill>
                          <a:effectLst/>
                        </a:rPr>
                        <a:t>66.02579</a:t>
                      </a:r>
                      <a:endParaRPr lang="en-US" sz="1800" b="0" i="0" u="none" strike="noStrike">
                        <a:solidFill>
                          <a:schemeClr val="tx1"/>
                        </a:solidFill>
                        <a:effectLst/>
                        <a:latin typeface="Calibri" panose="020F0502020204030204" pitchFamily="34" charset="0"/>
                      </a:endParaRPr>
                    </a:p>
                  </a:txBody>
                  <a:tcPr marL="6350" marR="6350" marT="6350" marB="0" anchor="b"/>
                </a:tc>
                <a:tc>
                  <a:txBody>
                    <a:bodyPr/>
                    <a:lstStyle/>
                    <a:p>
                      <a:pPr algn="l" fontAlgn="b"/>
                      <a:r>
                        <a:rPr lang="en-US" sz="1800" b="0" u="none" strike="noStrike">
                          <a:solidFill>
                            <a:schemeClr val="tx1"/>
                          </a:solidFill>
                          <a:effectLst/>
                        </a:rPr>
                        <a:t>66.01089</a:t>
                      </a:r>
                      <a:endParaRPr lang="en-US" sz="1800" b="0" i="0" u="none" strike="noStrike">
                        <a:solidFill>
                          <a:schemeClr val="tx1"/>
                        </a:solidFill>
                        <a:effectLst/>
                        <a:latin typeface="Calibri" panose="020F0502020204030204" pitchFamily="34" charset="0"/>
                      </a:endParaRPr>
                    </a:p>
                  </a:txBody>
                  <a:tcPr marL="6350" marR="6350" marT="6350" marB="0" anchor="b"/>
                </a:tc>
                <a:tc>
                  <a:txBody>
                    <a:bodyPr/>
                    <a:lstStyle/>
                    <a:p>
                      <a:pPr algn="l" fontAlgn="b"/>
                      <a:r>
                        <a:rPr lang="en-US" sz="1800" b="0" u="none" strike="noStrike">
                          <a:solidFill>
                            <a:schemeClr val="tx1"/>
                          </a:solidFill>
                          <a:effectLst/>
                        </a:rPr>
                        <a:t>60.482</a:t>
                      </a:r>
                      <a:endParaRPr lang="en-US" sz="1800" b="0" i="0" u="none" strike="noStrike">
                        <a:solidFill>
                          <a:schemeClr val="tx1"/>
                        </a:solidFill>
                        <a:effectLst/>
                        <a:latin typeface="Calibri" panose="020F0502020204030204" pitchFamily="34" charset="0"/>
                      </a:endParaRPr>
                    </a:p>
                  </a:txBody>
                  <a:tcPr marL="6350" marR="6350" marT="6350" marB="0" anchor="b"/>
                </a:tc>
                <a:tc>
                  <a:txBody>
                    <a:bodyPr/>
                    <a:lstStyle/>
                    <a:p>
                      <a:pPr algn="l" fontAlgn="b"/>
                      <a:r>
                        <a:rPr lang="en-US" sz="1800" b="0" u="none" strike="noStrike">
                          <a:solidFill>
                            <a:schemeClr val="tx1"/>
                          </a:solidFill>
                          <a:effectLst/>
                        </a:rPr>
                        <a:t>wing bending 4</a:t>
                      </a:r>
                      <a:endParaRPr lang="en-US" sz="1800" b="0" i="0" u="none" strike="noStrike">
                        <a:solidFill>
                          <a:schemeClr val="tx1"/>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473872163"/>
                  </a:ext>
                </a:extLst>
              </a:tr>
              <a:tr h="347472">
                <a:tc>
                  <a:txBody>
                    <a:bodyPr/>
                    <a:lstStyle/>
                    <a:p>
                      <a:pPr algn="l" fontAlgn="b"/>
                      <a:r>
                        <a:rPr lang="en-US" sz="1800" b="0" u="none" strike="noStrike">
                          <a:solidFill>
                            <a:schemeClr val="tx1"/>
                          </a:solidFill>
                          <a:effectLst/>
                        </a:rPr>
                        <a:t>69.7988</a:t>
                      </a:r>
                      <a:endParaRPr lang="en-US" sz="1800" b="0" i="0" u="none" strike="noStrike">
                        <a:solidFill>
                          <a:schemeClr val="tx1"/>
                        </a:solidFill>
                        <a:effectLst/>
                        <a:latin typeface="Calibri" panose="020F0502020204030204" pitchFamily="34" charset="0"/>
                      </a:endParaRPr>
                    </a:p>
                  </a:txBody>
                  <a:tcPr marL="6350" marR="6350" marT="6350" marB="0" anchor="b"/>
                </a:tc>
                <a:tc>
                  <a:txBody>
                    <a:bodyPr/>
                    <a:lstStyle/>
                    <a:p>
                      <a:pPr algn="l" fontAlgn="b"/>
                      <a:r>
                        <a:rPr lang="en-US" sz="1800" b="0" u="none" strike="noStrike">
                          <a:solidFill>
                            <a:schemeClr val="tx1"/>
                          </a:solidFill>
                          <a:effectLst/>
                        </a:rPr>
                        <a:t>69.29826</a:t>
                      </a:r>
                      <a:endParaRPr lang="en-US" sz="1800" b="0" i="0" u="none" strike="noStrike">
                        <a:solidFill>
                          <a:schemeClr val="tx1"/>
                        </a:solidFill>
                        <a:effectLst/>
                        <a:latin typeface="Calibri" panose="020F0502020204030204" pitchFamily="34" charset="0"/>
                      </a:endParaRPr>
                    </a:p>
                  </a:txBody>
                  <a:tcPr marL="6350" marR="6350" marT="6350" marB="0" anchor="b"/>
                </a:tc>
                <a:tc>
                  <a:txBody>
                    <a:bodyPr/>
                    <a:lstStyle/>
                    <a:p>
                      <a:pPr algn="l" fontAlgn="b"/>
                      <a:endParaRPr lang="en-US" sz="1800" b="0" i="0" u="none" strike="noStrike">
                        <a:solidFill>
                          <a:schemeClr val="tx1"/>
                        </a:solidFill>
                        <a:effectLst/>
                        <a:latin typeface="Calibri" panose="020F0502020204030204" pitchFamily="34" charset="0"/>
                      </a:endParaRPr>
                    </a:p>
                  </a:txBody>
                  <a:tcPr marL="6350" marR="6350" marT="6350" marB="0" anchor="b"/>
                </a:tc>
                <a:tc>
                  <a:txBody>
                    <a:bodyPr/>
                    <a:lstStyle/>
                    <a:p>
                      <a:pPr algn="l" fontAlgn="b"/>
                      <a:r>
                        <a:rPr lang="en-US" sz="1800" b="0" u="none" strike="noStrike">
                          <a:solidFill>
                            <a:schemeClr val="tx1"/>
                          </a:solidFill>
                          <a:effectLst/>
                        </a:rPr>
                        <a:t>wing in-plane bending 1</a:t>
                      </a:r>
                      <a:endParaRPr lang="en-US" sz="1800" b="0" i="0" u="none" strike="noStrike">
                        <a:solidFill>
                          <a:schemeClr val="tx1"/>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786767737"/>
                  </a:ext>
                </a:extLst>
              </a:tr>
              <a:tr h="347472">
                <a:tc>
                  <a:txBody>
                    <a:bodyPr/>
                    <a:lstStyle/>
                    <a:p>
                      <a:pPr algn="l" fontAlgn="b"/>
                      <a:r>
                        <a:rPr lang="en-US" sz="1800" b="0" u="none" strike="noStrike">
                          <a:solidFill>
                            <a:schemeClr val="tx1"/>
                          </a:solidFill>
                          <a:effectLst/>
                        </a:rPr>
                        <a:t>62.68383</a:t>
                      </a:r>
                      <a:endParaRPr lang="en-US" sz="1800" b="0" i="0" u="none" strike="noStrike">
                        <a:solidFill>
                          <a:schemeClr val="tx1"/>
                        </a:solidFill>
                        <a:effectLst/>
                        <a:latin typeface="Calibri" panose="020F0502020204030204" pitchFamily="34" charset="0"/>
                      </a:endParaRPr>
                    </a:p>
                  </a:txBody>
                  <a:tcPr marL="6350" marR="6350" marT="6350" marB="0" anchor="b"/>
                </a:tc>
                <a:tc>
                  <a:txBody>
                    <a:bodyPr/>
                    <a:lstStyle/>
                    <a:p>
                      <a:pPr algn="l" fontAlgn="b"/>
                      <a:r>
                        <a:rPr lang="en-US" sz="1800" b="0" u="none" strike="noStrike">
                          <a:solidFill>
                            <a:schemeClr val="tx1"/>
                          </a:solidFill>
                          <a:effectLst/>
                        </a:rPr>
                        <a:t>60.85218</a:t>
                      </a:r>
                      <a:endParaRPr lang="en-US" sz="1800" b="0" i="0" u="none" strike="noStrike">
                        <a:solidFill>
                          <a:schemeClr val="tx1"/>
                        </a:solidFill>
                        <a:effectLst/>
                        <a:latin typeface="Calibri" panose="020F0502020204030204" pitchFamily="34" charset="0"/>
                      </a:endParaRPr>
                    </a:p>
                  </a:txBody>
                  <a:tcPr marL="6350" marR="6350" marT="6350" marB="0" anchor="b"/>
                </a:tc>
                <a:tc>
                  <a:txBody>
                    <a:bodyPr/>
                    <a:lstStyle/>
                    <a:p>
                      <a:pPr algn="l" fontAlgn="b"/>
                      <a:r>
                        <a:rPr lang="en-US" sz="1800" b="0" u="none" strike="noStrike" dirty="0">
                          <a:solidFill>
                            <a:schemeClr val="tx1"/>
                          </a:solidFill>
                          <a:effectLst/>
                        </a:rPr>
                        <a:t>74.521</a:t>
                      </a:r>
                      <a:endParaRPr lang="en-US" sz="1800" b="0" i="0" u="none" strike="noStrike" dirty="0">
                        <a:solidFill>
                          <a:schemeClr val="tx1"/>
                        </a:solidFill>
                        <a:effectLst/>
                        <a:latin typeface="Calibri" panose="020F0502020204030204" pitchFamily="34" charset="0"/>
                      </a:endParaRPr>
                    </a:p>
                  </a:txBody>
                  <a:tcPr marL="6350" marR="6350" marT="6350" marB="0" anchor="b"/>
                </a:tc>
                <a:tc>
                  <a:txBody>
                    <a:bodyPr/>
                    <a:lstStyle/>
                    <a:p>
                      <a:pPr algn="l" fontAlgn="b"/>
                      <a:r>
                        <a:rPr lang="en-US" sz="1800" b="0" u="none" strike="noStrike" dirty="0">
                          <a:solidFill>
                            <a:schemeClr val="tx1"/>
                          </a:solidFill>
                          <a:effectLst/>
                        </a:rPr>
                        <a:t>fuselage bending 2</a:t>
                      </a:r>
                      <a:endParaRPr lang="en-US" sz="1800" b="0" i="0" u="none" strike="noStrike" dirty="0">
                        <a:solidFill>
                          <a:schemeClr val="tx1"/>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05196426"/>
                  </a:ext>
                </a:extLst>
              </a:tr>
            </a:tbl>
          </a:graphicData>
        </a:graphic>
      </p:graphicFrame>
    </p:spTree>
    <p:extLst>
      <p:ext uri="{BB962C8B-B14F-4D97-AF65-F5344CB8AC3E}">
        <p14:creationId xmlns:p14="http://schemas.microsoft.com/office/powerpoint/2010/main" val="11474201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4B2E83"/>
        </a:solidFill>
        <a:effectLst/>
      </p:bgPr>
    </p:bg>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88248DA7-8E58-19F1-5E8B-0CFFEDCA5CCA}"/>
              </a:ext>
            </a:extLst>
          </p:cNvPr>
          <p:cNvSpPr/>
          <p:nvPr/>
        </p:nvSpPr>
        <p:spPr>
          <a:xfrm>
            <a:off x="0" y="2400300"/>
            <a:ext cx="762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Rounded Corners 42">
            <a:extLst>
              <a:ext uri="{FF2B5EF4-FFF2-40B4-BE49-F238E27FC236}">
                <a16:creationId xmlns:a16="http://schemas.microsoft.com/office/drawing/2014/main" id="{5121145D-FBBF-15BD-B9C2-90BEF3CB8B59}"/>
              </a:ext>
            </a:extLst>
          </p:cNvPr>
          <p:cNvSpPr/>
          <p:nvPr/>
        </p:nvSpPr>
        <p:spPr>
          <a:xfrm>
            <a:off x="172876" y="2400300"/>
            <a:ext cx="9144000" cy="6858000"/>
          </a:xfrm>
          <a:prstGeom prst="roundRect">
            <a:avLst>
              <a:gd name="adj" fmla="val 7223"/>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5" name="TextBox 13">
            <a:extLst>
              <a:ext uri="{FF2B5EF4-FFF2-40B4-BE49-F238E27FC236}">
                <a16:creationId xmlns:a16="http://schemas.microsoft.com/office/drawing/2014/main" id="{4428E743-A6E6-B283-635A-F20B1B22E8FC}"/>
              </a:ext>
            </a:extLst>
          </p:cNvPr>
          <p:cNvSpPr txBox="1"/>
          <p:nvPr/>
        </p:nvSpPr>
        <p:spPr>
          <a:xfrm>
            <a:off x="1253858" y="923576"/>
            <a:ext cx="14009827" cy="1188082"/>
          </a:xfrm>
          <a:prstGeom prst="rect">
            <a:avLst/>
          </a:prstGeom>
        </p:spPr>
        <p:txBody>
          <a:bodyPr lIns="0" tIns="0" rIns="0" bIns="0" rtlCol="0" anchor="t">
            <a:spAutoFit/>
          </a:bodyPr>
          <a:lstStyle/>
          <a:p>
            <a:pPr marL="0" lvl="0" indent="0">
              <a:lnSpc>
                <a:spcPts val="10080"/>
              </a:lnSpc>
              <a:spcBef>
                <a:spcPct val="0"/>
              </a:spcBef>
            </a:pPr>
            <a:r>
              <a:rPr lang="en-US" sz="8000" dirty="0">
                <a:solidFill>
                  <a:schemeClr val="bg1"/>
                </a:solidFill>
                <a:latin typeface="Encode Sans Black" pitchFamily="2" charset="0"/>
              </a:rPr>
              <a:t>FEM &amp; GVT</a:t>
            </a:r>
          </a:p>
        </p:txBody>
      </p:sp>
      <p:grpSp>
        <p:nvGrpSpPr>
          <p:cNvPr id="16" name="Group 8">
            <a:extLst>
              <a:ext uri="{FF2B5EF4-FFF2-40B4-BE49-F238E27FC236}">
                <a16:creationId xmlns:a16="http://schemas.microsoft.com/office/drawing/2014/main" id="{6CB0BFB7-380D-447B-89F9-22BAFB8ADE38}"/>
              </a:ext>
            </a:extLst>
          </p:cNvPr>
          <p:cNvGrpSpPr/>
          <p:nvPr/>
        </p:nvGrpSpPr>
        <p:grpSpPr>
          <a:xfrm>
            <a:off x="9639835" y="1028700"/>
            <a:ext cx="7619465" cy="8229600"/>
            <a:chOff x="0" y="0"/>
            <a:chExt cx="1913890" cy="2067146"/>
          </a:xfrm>
        </p:grpSpPr>
        <p:sp>
          <p:nvSpPr>
            <p:cNvPr id="17" name="Freeform 9">
              <a:extLst>
                <a:ext uri="{FF2B5EF4-FFF2-40B4-BE49-F238E27FC236}">
                  <a16:creationId xmlns:a16="http://schemas.microsoft.com/office/drawing/2014/main" id="{B42ADBF9-86FF-5B23-487A-586C1B94EDC2}"/>
                </a:ext>
              </a:extLst>
            </p:cNvPr>
            <p:cNvSpPr/>
            <p:nvPr/>
          </p:nvSpPr>
          <p:spPr>
            <a:xfrm>
              <a:off x="0" y="0"/>
              <a:ext cx="1913890" cy="2067146"/>
            </a:xfrm>
            <a:custGeom>
              <a:avLst/>
              <a:gdLst/>
              <a:ahLst/>
              <a:cxnLst/>
              <a:rect l="l" t="t" r="r" b="b"/>
              <a:pathLst>
                <a:path w="1913890" h="2067146">
                  <a:moveTo>
                    <a:pt x="1789430" y="2067146"/>
                  </a:moveTo>
                  <a:lnTo>
                    <a:pt x="124460" y="2067146"/>
                  </a:lnTo>
                  <a:cubicBezTo>
                    <a:pt x="55880" y="2067146"/>
                    <a:pt x="0" y="2011266"/>
                    <a:pt x="0" y="1942686"/>
                  </a:cubicBezTo>
                  <a:lnTo>
                    <a:pt x="0" y="124460"/>
                  </a:lnTo>
                  <a:cubicBezTo>
                    <a:pt x="0" y="55880"/>
                    <a:pt x="55880" y="0"/>
                    <a:pt x="124460" y="0"/>
                  </a:cubicBezTo>
                  <a:lnTo>
                    <a:pt x="1789430" y="0"/>
                  </a:lnTo>
                  <a:cubicBezTo>
                    <a:pt x="1858010" y="0"/>
                    <a:pt x="1913890" y="55880"/>
                    <a:pt x="1913890" y="124460"/>
                  </a:cubicBezTo>
                  <a:lnTo>
                    <a:pt x="1913890" y="1942686"/>
                  </a:lnTo>
                  <a:cubicBezTo>
                    <a:pt x="1913890" y="2011266"/>
                    <a:pt x="1858010" y="2067146"/>
                    <a:pt x="1789430" y="2067146"/>
                  </a:cubicBezTo>
                  <a:close/>
                </a:path>
              </a:pathLst>
            </a:custGeom>
            <a:solidFill>
              <a:srgbClr val="FFFFFF"/>
            </a:solidFill>
          </p:spPr>
          <p:txBody>
            <a:bodyPr/>
            <a:lstStyle/>
            <a:p>
              <a:endParaRPr lang="en-US" dirty="0"/>
            </a:p>
          </p:txBody>
        </p:sp>
      </p:grpSp>
      <p:grpSp>
        <p:nvGrpSpPr>
          <p:cNvPr id="34" name="Group 19">
            <a:extLst>
              <a:ext uri="{FF2B5EF4-FFF2-40B4-BE49-F238E27FC236}">
                <a16:creationId xmlns:a16="http://schemas.microsoft.com/office/drawing/2014/main" id="{7FB6346C-2332-67F2-8AE4-47491634B356}"/>
              </a:ext>
            </a:extLst>
          </p:cNvPr>
          <p:cNvGrpSpPr/>
          <p:nvPr/>
        </p:nvGrpSpPr>
        <p:grpSpPr>
          <a:xfrm>
            <a:off x="10129286" y="1833034"/>
            <a:ext cx="6634714" cy="3102849"/>
            <a:chOff x="0" y="-19049"/>
            <a:chExt cx="5421181" cy="2210576"/>
          </a:xfrm>
        </p:grpSpPr>
        <p:sp>
          <p:nvSpPr>
            <p:cNvPr id="35" name="TextBox 20">
              <a:extLst>
                <a:ext uri="{FF2B5EF4-FFF2-40B4-BE49-F238E27FC236}">
                  <a16:creationId xmlns:a16="http://schemas.microsoft.com/office/drawing/2014/main" id="{1FF1309B-91FE-FE45-4DF1-B9102C87B5FF}"/>
                </a:ext>
              </a:extLst>
            </p:cNvPr>
            <p:cNvSpPr txBox="1"/>
            <p:nvPr/>
          </p:nvSpPr>
          <p:spPr>
            <a:xfrm>
              <a:off x="0" y="-19049"/>
              <a:ext cx="5421181" cy="401996"/>
            </a:xfrm>
            <a:prstGeom prst="rect">
              <a:avLst/>
            </a:prstGeom>
          </p:spPr>
          <p:txBody>
            <a:bodyPr lIns="0" tIns="0" rIns="0" bIns="0" rtlCol="0" anchor="t">
              <a:spAutoFit/>
            </a:bodyPr>
            <a:lstStyle/>
            <a:p>
              <a:pPr marL="0" lvl="0" indent="0" algn="l">
                <a:lnSpc>
                  <a:spcPts val="4410"/>
                </a:lnSpc>
                <a:spcBef>
                  <a:spcPct val="0"/>
                </a:spcBef>
              </a:pPr>
              <a:r>
                <a:rPr lang="en-US" sz="4800" dirty="0">
                  <a:solidFill>
                    <a:srgbClr val="B7A57A"/>
                  </a:solidFill>
                  <a:latin typeface="Encode Sans Black" pitchFamily="2" charset="0"/>
                </a:rPr>
                <a:t>GVT</a:t>
              </a:r>
              <a:endParaRPr lang="en-US" sz="3500" dirty="0">
                <a:solidFill>
                  <a:srgbClr val="B7A57A"/>
                </a:solidFill>
                <a:latin typeface="Encode Sans Black" pitchFamily="2" charset="0"/>
              </a:endParaRPr>
            </a:p>
          </p:txBody>
        </p:sp>
        <p:sp>
          <p:nvSpPr>
            <p:cNvPr id="36" name="TextBox 21">
              <a:extLst>
                <a:ext uri="{FF2B5EF4-FFF2-40B4-BE49-F238E27FC236}">
                  <a16:creationId xmlns:a16="http://schemas.microsoft.com/office/drawing/2014/main" id="{7FA8A81C-C52F-0959-8260-468DDB7394B7}"/>
                </a:ext>
              </a:extLst>
            </p:cNvPr>
            <p:cNvSpPr txBox="1"/>
            <p:nvPr/>
          </p:nvSpPr>
          <p:spPr>
            <a:xfrm>
              <a:off x="0" y="899155"/>
              <a:ext cx="5421181" cy="1292372"/>
            </a:xfrm>
            <a:prstGeom prst="rect">
              <a:avLst/>
            </a:prstGeom>
          </p:spPr>
          <p:txBody>
            <a:bodyPr lIns="0" tIns="0" rIns="0" bIns="0" rtlCol="0" anchor="t">
              <a:spAutoFit/>
            </a:bodyPr>
            <a:lstStyle/>
            <a:p>
              <a:pPr marL="342900" lvl="0" indent="-342900" algn="l">
                <a:lnSpc>
                  <a:spcPts val="3550"/>
                </a:lnSpc>
                <a:spcBef>
                  <a:spcPct val="0"/>
                </a:spcBef>
                <a:buFont typeface="Arial" panose="020B0604020202020204" pitchFamily="34" charset="0"/>
                <a:buChar char="•"/>
              </a:pPr>
              <a:r>
                <a:rPr lang="en-US" sz="2500" dirty="0">
                  <a:latin typeface="Open Sans"/>
                </a:rPr>
                <a:t>Adjusted bending and torsional stiffness of FEM elements</a:t>
              </a:r>
            </a:p>
            <a:p>
              <a:pPr marL="342900" indent="-342900">
                <a:lnSpc>
                  <a:spcPts val="3550"/>
                </a:lnSpc>
                <a:spcBef>
                  <a:spcPct val="0"/>
                </a:spcBef>
                <a:buFont typeface="Arial" panose="020B0604020202020204" pitchFamily="34" charset="0"/>
                <a:buChar char="•"/>
              </a:pPr>
              <a:r>
                <a:rPr lang="en-US" sz="2500" dirty="0">
                  <a:latin typeface="Open Sans"/>
                </a:rPr>
                <a:t>Torsional mode is captured</a:t>
              </a:r>
            </a:p>
            <a:p>
              <a:pPr marL="342900" lvl="0" indent="-342900" algn="l">
                <a:lnSpc>
                  <a:spcPts val="3550"/>
                </a:lnSpc>
                <a:spcBef>
                  <a:spcPct val="0"/>
                </a:spcBef>
                <a:buFont typeface="Arial" panose="020B0604020202020204" pitchFamily="34" charset="0"/>
                <a:buChar char="•"/>
              </a:pPr>
              <a:r>
                <a:rPr lang="en-US" sz="2500" dirty="0">
                  <a:latin typeface="Open Sans"/>
                </a:rPr>
                <a:t>FEM matches experiment better</a:t>
              </a:r>
            </a:p>
          </p:txBody>
        </p:sp>
      </p:grpSp>
      <p:sp>
        <p:nvSpPr>
          <p:cNvPr id="2" name="Slide Number Placeholder 5">
            <a:extLst>
              <a:ext uri="{FF2B5EF4-FFF2-40B4-BE49-F238E27FC236}">
                <a16:creationId xmlns:a16="http://schemas.microsoft.com/office/drawing/2014/main" id="{94A1BC31-0ED3-8F26-64B2-9FA8343366CC}"/>
              </a:ext>
            </a:extLst>
          </p:cNvPr>
          <p:cNvSpPr>
            <a:spLocks noGrp="1"/>
          </p:cNvSpPr>
          <p:nvPr>
            <p:ph type="sldNum" sz="quarter" idx="12"/>
          </p:nvPr>
        </p:nvSpPr>
        <p:spPr>
          <a:xfrm>
            <a:off x="17259300" y="-1"/>
            <a:ext cx="1028700" cy="1141605"/>
          </a:xfrm>
        </p:spPr>
        <p:txBody>
          <a:bodyPr wrap="square" lIns="91440" tIns="91440" rIns="91440" bIns="91440" anchor="t"/>
          <a:lstStyle/>
          <a:p>
            <a:fld id="{B6F15528-21DE-4FAA-801E-634DDDAF4B2B}" type="slidenum">
              <a:rPr lang="en-US" sz="3600" smtClean="0"/>
              <a:pPr/>
              <a:t>16</a:t>
            </a:fld>
            <a:endParaRPr lang="en-US" sz="3600" dirty="0"/>
          </a:p>
        </p:txBody>
      </p:sp>
      <p:pic>
        <p:nvPicPr>
          <p:cNvPr id="3" name="Picture 4">
            <a:extLst>
              <a:ext uri="{FF2B5EF4-FFF2-40B4-BE49-F238E27FC236}">
                <a16:creationId xmlns:a16="http://schemas.microsoft.com/office/drawing/2014/main" id="{1E2073DA-E86A-7906-A116-F8D81245F308}"/>
              </a:ext>
            </a:extLst>
          </p:cNvPr>
          <p:cNvPicPr>
            <a:picLocks noChangeAspect="1"/>
          </p:cNvPicPr>
          <p:nvPr/>
        </p:nvPicPr>
        <p:blipFill>
          <a:blip r:embed="rId3"/>
          <a:srcRect/>
          <a:stretch>
            <a:fillRect/>
          </a:stretch>
        </p:blipFill>
        <p:spPr>
          <a:xfrm>
            <a:off x="11939447" y="9263296"/>
            <a:ext cx="6348553" cy="1023704"/>
          </a:xfrm>
          <a:prstGeom prst="rect">
            <a:avLst/>
          </a:prstGeom>
        </p:spPr>
      </p:pic>
      <p:pic>
        <p:nvPicPr>
          <p:cNvPr id="10" name="Picture 9" descr="A graph with red dots&#10;&#10;Description automatically generated">
            <a:extLst>
              <a:ext uri="{FF2B5EF4-FFF2-40B4-BE49-F238E27FC236}">
                <a16:creationId xmlns:a16="http://schemas.microsoft.com/office/drawing/2014/main" id="{FF49A5BE-30E8-9AA3-4379-27A19DC1324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43927" y="2933700"/>
            <a:ext cx="7467599" cy="5943600"/>
          </a:xfrm>
          <a:prstGeom prst="rect">
            <a:avLst/>
          </a:prstGeom>
        </p:spPr>
      </p:pic>
    </p:spTree>
    <p:extLst>
      <p:ext uri="{BB962C8B-B14F-4D97-AF65-F5344CB8AC3E}">
        <p14:creationId xmlns:p14="http://schemas.microsoft.com/office/powerpoint/2010/main" val="8431343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B7A57A"/>
        </a:solidFill>
        <a:effectLst/>
      </p:bgPr>
    </p:bg>
    <p:spTree>
      <p:nvGrpSpPr>
        <p:cNvPr id="1" name=""/>
        <p:cNvGrpSpPr/>
        <p:nvPr/>
      </p:nvGrpSpPr>
      <p:grpSpPr>
        <a:xfrm>
          <a:off x="0" y="0"/>
          <a:ext cx="0" cy="0"/>
          <a:chOff x="0" y="0"/>
          <a:chExt cx="0" cy="0"/>
        </a:xfrm>
      </p:grpSpPr>
      <p:pic>
        <p:nvPicPr>
          <p:cNvPr id="7" name="Picture 7"/>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H="1">
            <a:off x="0" y="5880316"/>
            <a:ext cx="4406684" cy="4406684"/>
          </a:xfrm>
          <a:prstGeom prst="rect">
            <a:avLst/>
          </a:prstGeom>
        </p:spPr>
      </p:pic>
      <p:pic>
        <p:nvPicPr>
          <p:cNvPr id="8" name="Picture 8"/>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2234351" y="4648813"/>
            <a:ext cx="1936133" cy="1936133"/>
          </a:xfrm>
          <a:prstGeom prst="rect">
            <a:avLst/>
          </a:prstGeom>
        </p:spPr>
      </p:pic>
      <p:pic>
        <p:nvPicPr>
          <p:cNvPr id="9" name="Picture 9"/>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3911267" y="3846909"/>
            <a:ext cx="518435" cy="518435"/>
          </a:xfrm>
          <a:prstGeom prst="rect">
            <a:avLst/>
          </a:prstGeom>
        </p:spPr>
      </p:pic>
      <p:grpSp>
        <p:nvGrpSpPr>
          <p:cNvPr id="10" name="Group 10"/>
          <p:cNvGrpSpPr/>
          <p:nvPr/>
        </p:nvGrpSpPr>
        <p:grpSpPr>
          <a:xfrm>
            <a:off x="1028700" y="5442640"/>
            <a:ext cx="14009827" cy="3815660"/>
            <a:chOff x="0" y="0"/>
            <a:chExt cx="4054691" cy="1104319"/>
          </a:xfrm>
        </p:grpSpPr>
        <p:sp>
          <p:nvSpPr>
            <p:cNvPr id="11" name="Freeform 11"/>
            <p:cNvSpPr/>
            <p:nvPr/>
          </p:nvSpPr>
          <p:spPr>
            <a:xfrm>
              <a:off x="0" y="0"/>
              <a:ext cx="4054691" cy="1104319"/>
            </a:xfrm>
            <a:custGeom>
              <a:avLst/>
              <a:gdLst/>
              <a:ahLst/>
              <a:cxnLst/>
              <a:rect l="l" t="t" r="r" b="b"/>
              <a:pathLst>
                <a:path w="4054691" h="1104319">
                  <a:moveTo>
                    <a:pt x="3930231" y="1104319"/>
                  </a:moveTo>
                  <a:lnTo>
                    <a:pt x="124460" y="1104319"/>
                  </a:lnTo>
                  <a:cubicBezTo>
                    <a:pt x="55880" y="1104319"/>
                    <a:pt x="0" y="1048439"/>
                    <a:pt x="0" y="979859"/>
                  </a:cubicBezTo>
                  <a:lnTo>
                    <a:pt x="0" y="124460"/>
                  </a:lnTo>
                  <a:cubicBezTo>
                    <a:pt x="0" y="55880"/>
                    <a:pt x="55880" y="0"/>
                    <a:pt x="124460" y="0"/>
                  </a:cubicBezTo>
                  <a:lnTo>
                    <a:pt x="3930231" y="0"/>
                  </a:lnTo>
                  <a:cubicBezTo>
                    <a:pt x="3998811" y="0"/>
                    <a:pt x="4054691" y="55880"/>
                    <a:pt x="4054691" y="124460"/>
                  </a:cubicBezTo>
                  <a:lnTo>
                    <a:pt x="4054691" y="979859"/>
                  </a:lnTo>
                  <a:cubicBezTo>
                    <a:pt x="4054691" y="1048439"/>
                    <a:pt x="3998811" y="1104319"/>
                    <a:pt x="3930231" y="1104319"/>
                  </a:cubicBezTo>
                  <a:close/>
                </a:path>
              </a:pathLst>
            </a:custGeom>
            <a:solidFill>
              <a:srgbClr val="FFFFFF"/>
            </a:solidFill>
          </p:spPr>
          <p:txBody>
            <a:bodyPr/>
            <a:lstStyle/>
            <a:p>
              <a:endParaRPr lang="en-US"/>
            </a:p>
          </p:txBody>
        </p:sp>
      </p:grpSp>
      <mc:AlternateContent xmlns:mc="http://schemas.openxmlformats.org/markup-compatibility/2006">
        <mc:Choice xmlns:a14="http://schemas.microsoft.com/office/drawing/2010/main" Requires="a14">
          <p:sp>
            <p:nvSpPr>
              <p:cNvPr id="12" name="TextBox 12"/>
              <p:cNvSpPr txBox="1"/>
              <p:nvPr/>
            </p:nvSpPr>
            <p:spPr>
              <a:xfrm>
                <a:off x="1580847" y="6162829"/>
                <a:ext cx="12905533" cy="1423467"/>
              </a:xfrm>
              <a:prstGeom prst="rect">
                <a:avLst/>
              </a:prstGeom>
            </p:spPr>
            <p:txBody>
              <a:bodyPr lIns="0" tIns="0" rIns="0" bIns="0" rtlCol="0" anchor="t">
                <a:spAutoFit/>
              </a:bodyPr>
              <a:lstStyle/>
              <a:p>
                <a:pPr>
                  <a:lnSpc>
                    <a:spcPts val="3692"/>
                  </a:lnSpc>
                  <a:spcBef>
                    <a:spcPct val="0"/>
                  </a:spcBef>
                </a:pPr>
                <a14:m>
                  <m:oMathPara xmlns:m="http://schemas.openxmlformats.org/officeDocument/2006/math">
                    <m:oMathParaPr>
                      <m:jc m:val="centerGroup"/>
                    </m:oMathParaPr>
                    <m:oMath xmlns:m="http://schemas.openxmlformats.org/officeDocument/2006/math">
                      <m:acc>
                        <m:accPr>
                          <m:chr m:val="⃗"/>
                          <m:ctrlPr>
                            <a:rPr lang="en-US" sz="4800" b="0" i="1" smtClean="0">
                              <a:latin typeface="Cambria Math" panose="02040503050406030204" pitchFamily="18" charset="0"/>
                            </a:rPr>
                          </m:ctrlPr>
                        </m:accPr>
                        <m:e>
                          <m:r>
                            <a:rPr lang="en-US" sz="4800" b="0" i="1" smtClean="0">
                              <a:latin typeface="Cambria Math" panose="02040503050406030204" pitchFamily="18" charset="0"/>
                            </a:rPr>
                            <m:t>𝑥</m:t>
                          </m:r>
                        </m:e>
                      </m:acc>
                      <m:d>
                        <m:dPr>
                          <m:ctrlPr>
                            <a:rPr lang="en-US" sz="4800" b="0" i="1" smtClean="0">
                              <a:latin typeface="Cambria Math" panose="02040503050406030204" pitchFamily="18" charset="0"/>
                            </a:rPr>
                          </m:ctrlPr>
                        </m:dPr>
                        <m:e>
                          <m:r>
                            <a:rPr lang="en-US" sz="4800" b="0" i="1" smtClean="0">
                              <a:latin typeface="Cambria Math" panose="02040503050406030204" pitchFamily="18" charset="0"/>
                            </a:rPr>
                            <m:t>𝑡</m:t>
                          </m:r>
                        </m:e>
                      </m:d>
                      <m:r>
                        <a:rPr lang="en-US" sz="4800" b="0" i="1" smtClean="0">
                          <a:latin typeface="Cambria Math" panose="02040503050406030204" pitchFamily="18" charset="0"/>
                        </a:rPr>
                        <m:t>=</m:t>
                      </m:r>
                      <m:d>
                        <m:dPr>
                          <m:begChr m:val="["/>
                          <m:endChr m:val="]"/>
                          <m:ctrlPr>
                            <a:rPr lang="en-US" sz="4800" b="0" i="1" smtClean="0">
                              <a:latin typeface="Cambria Math" panose="02040503050406030204" pitchFamily="18" charset="0"/>
                            </a:rPr>
                          </m:ctrlPr>
                        </m:dPr>
                        <m:e>
                          <m:r>
                            <a:rPr lang="en-US" sz="4800" b="0" i="1" smtClean="0">
                              <a:latin typeface="Cambria Math" panose="02040503050406030204" pitchFamily="18" charset="0"/>
                            </a:rPr>
                            <m:t>𝐴</m:t>
                          </m:r>
                        </m:e>
                      </m:d>
                      <m:r>
                        <a:rPr lang="en-US" sz="4800" b="0" i="1" smtClean="0">
                          <a:latin typeface="Cambria Math" panose="02040503050406030204" pitchFamily="18" charset="0"/>
                        </a:rPr>
                        <m:t> </m:t>
                      </m:r>
                      <m:acc>
                        <m:accPr>
                          <m:chr m:val="⃗"/>
                          <m:ctrlPr>
                            <a:rPr lang="en-US" sz="4800" b="0" i="1" smtClean="0">
                              <a:latin typeface="Cambria Math" panose="02040503050406030204" pitchFamily="18" charset="0"/>
                            </a:rPr>
                          </m:ctrlPr>
                        </m:accPr>
                        <m:e>
                          <m:r>
                            <a:rPr lang="en-US" sz="4800" b="0" i="1" smtClean="0">
                              <a:latin typeface="Cambria Math" panose="02040503050406030204" pitchFamily="18" charset="0"/>
                            </a:rPr>
                            <m:t>𝑥</m:t>
                          </m:r>
                        </m:e>
                      </m:acc>
                      <m:d>
                        <m:dPr>
                          <m:ctrlPr>
                            <a:rPr lang="en-US" sz="4800" b="0" i="1" smtClean="0">
                              <a:latin typeface="Cambria Math" panose="02040503050406030204" pitchFamily="18" charset="0"/>
                            </a:rPr>
                          </m:ctrlPr>
                        </m:dPr>
                        <m:e>
                          <m:r>
                            <a:rPr lang="en-US" sz="4800" b="0" i="1" smtClean="0">
                              <a:latin typeface="Cambria Math" panose="02040503050406030204" pitchFamily="18" charset="0"/>
                            </a:rPr>
                            <m:t>𝑡</m:t>
                          </m:r>
                        </m:e>
                      </m:d>
                      <m:r>
                        <a:rPr lang="en-US" sz="4800" b="0" i="1" smtClean="0">
                          <a:latin typeface="Cambria Math" panose="02040503050406030204" pitchFamily="18" charset="0"/>
                        </a:rPr>
                        <m:t>+</m:t>
                      </m:r>
                      <m:d>
                        <m:dPr>
                          <m:begChr m:val="["/>
                          <m:endChr m:val="]"/>
                          <m:ctrlPr>
                            <a:rPr lang="en-US" sz="4800" b="0" i="1" smtClean="0">
                              <a:latin typeface="Cambria Math" panose="02040503050406030204" pitchFamily="18" charset="0"/>
                            </a:rPr>
                          </m:ctrlPr>
                        </m:dPr>
                        <m:e>
                          <m:r>
                            <a:rPr lang="en-US" sz="4800" b="0" i="1" smtClean="0">
                              <a:latin typeface="Cambria Math" panose="02040503050406030204" pitchFamily="18" charset="0"/>
                            </a:rPr>
                            <m:t>𝐵</m:t>
                          </m:r>
                        </m:e>
                      </m:d>
                      <m:r>
                        <a:rPr lang="en-US" sz="4800" b="0" i="1" smtClean="0">
                          <a:latin typeface="Cambria Math" panose="02040503050406030204" pitchFamily="18" charset="0"/>
                        </a:rPr>
                        <m:t> </m:t>
                      </m:r>
                      <m:acc>
                        <m:accPr>
                          <m:chr m:val="⃗"/>
                          <m:ctrlPr>
                            <a:rPr lang="en-US" sz="4800" b="0" i="1" smtClean="0">
                              <a:latin typeface="Cambria Math" panose="02040503050406030204" pitchFamily="18" charset="0"/>
                            </a:rPr>
                          </m:ctrlPr>
                        </m:accPr>
                        <m:e>
                          <m:r>
                            <a:rPr lang="en-US" sz="4800" b="0" i="1" smtClean="0">
                              <a:latin typeface="Cambria Math" panose="02040503050406030204" pitchFamily="18" charset="0"/>
                            </a:rPr>
                            <m:t>𝑢</m:t>
                          </m:r>
                        </m:e>
                      </m:acc>
                      <m:d>
                        <m:dPr>
                          <m:ctrlPr>
                            <a:rPr lang="en-US" sz="4800" b="0" i="1" smtClean="0">
                              <a:latin typeface="Cambria Math" panose="02040503050406030204" pitchFamily="18" charset="0"/>
                            </a:rPr>
                          </m:ctrlPr>
                        </m:dPr>
                        <m:e>
                          <m:r>
                            <a:rPr lang="en-US" sz="4800" b="0" i="1" smtClean="0">
                              <a:latin typeface="Cambria Math" panose="02040503050406030204" pitchFamily="18" charset="0"/>
                            </a:rPr>
                            <m:t>𝑡</m:t>
                          </m:r>
                        </m:e>
                      </m:d>
                    </m:oMath>
                  </m:oMathPara>
                </a14:m>
                <a:endParaRPr lang="en-US" sz="4800" b="0" i="1" dirty="0">
                  <a:latin typeface="Cambria Math" panose="02040503050406030204" pitchFamily="18" charset="0"/>
                </a:endParaRPr>
              </a:p>
              <a:p>
                <a:pPr>
                  <a:lnSpc>
                    <a:spcPts val="3692"/>
                  </a:lnSpc>
                  <a:spcBef>
                    <a:spcPct val="0"/>
                  </a:spcBef>
                </a:pPr>
                <a:br>
                  <a:rPr lang="en-US" sz="4800" b="0" i="1" dirty="0">
                    <a:latin typeface="Cambria Math" panose="02040503050406030204" pitchFamily="18" charset="0"/>
                  </a:rPr>
                </a:br>
                <a14:m>
                  <m:oMathPara xmlns:m="http://schemas.openxmlformats.org/officeDocument/2006/math">
                    <m:oMathParaPr>
                      <m:jc m:val="centerGroup"/>
                    </m:oMathParaPr>
                    <m:oMath xmlns:m="http://schemas.openxmlformats.org/officeDocument/2006/math">
                      <m:acc>
                        <m:accPr>
                          <m:chr m:val="⃗"/>
                          <m:ctrlPr>
                            <a:rPr lang="en-US" sz="4800" b="0" i="1" smtClean="0">
                              <a:latin typeface="Cambria Math" panose="02040503050406030204" pitchFamily="18" charset="0"/>
                            </a:rPr>
                          </m:ctrlPr>
                        </m:accPr>
                        <m:e>
                          <m:r>
                            <a:rPr lang="en-US" sz="4800" b="0" i="1" smtClean="0">
                              <a:latin typeface="Cambria Math" panose="02040503050406030204" pitchFamily="18" charset="0"/>
                            </a:rPr>
                            <m:t>𝑦</m:t>
                          </m:r>
                        </m:e>
                      </m:acc>
                      <m:d>
                        <m:dPr>
                          <m:ctrlPr>
                            <a:rPr lang="en-US" sz="4800" b="0" i="1" smtClean="0">
                              <a:latin typeface="Cambria Math" panose="02040503050406030204" pitchFamily="18" charset="0"/>
                            </a:rPr>
                          </m:ctrlPr>
                        </m:dPr>
                        <m:e>
                          <m:r>
                            <a:rPr lang="en-US" sz="4800" b="0" i="1" smtClean="0">
                              <a:latin typeface="Cambria Math" panose="02040503050406030204" pitchFamily="18" charset="0"/>
                            </a:rPr>
                            <m:t>𝑡</m:t>
                          </m:r>
                        </m:e>
                      </m:d>
                      <m:r>
                        <a:rPr lang="en-US" sz="4800" b="0" i="1" smtClean="0">
                          <a:latin typeface="Cambria Math" panose="02040503050406030204" pitchFamily="18" charset="0"/>
                        </a:rPr>
                        <m:t>=</m:t>
                      </m:r>
                      <m:d>
                        <m:dPr>
                          <m:begChr m:val="["/>
                          <m:endChr m:val="]"/>
                          <m:ctrlPr>
                            <a:rPr lang="en-US" sz="4800" b="0" i="1" smtClean="0">
                              <a:latin typeface="Cambria Math" panose="02040503050406030204" pitchFamily="18" charset="0"/>
                            </a:rPr>
                          </m:ctrlPr>
                        </m:dPr>
                        <m:e>
                          <m:r>
                            <a:rPr lang="en-US" sz="4800" b="0" i="1" smtClean="0">
                              <a:latin typeface="Cambria Math" panose="02040503050406030204" pitchFamily="18" charset="0"/>
                            </a:rPr>
                            <m:t>𝐶</m:t>
                          </m:r>
                        </m:e>
                      </m:d>
                      <m:r>
                        <a:rPr lang="en-US" sz="4800" b="0" i="1" smtClean="0">
                          <a:latin typeface="Cambria Math" panose="02040503050406030204" pitchFamily="18" charset="0"/>
                        </a:rPr>
                        <m:t> </m:t>
                      </m:r>
                      <m:acc>
                        <m:accPr>
                          <m:chr m:val="⃗"/>
                          <m:ctrlPr>
                            <a:rPr lang="en-US" sz="4800" b="0" i="1" smtClean="0">
                              <a:latin typeface="Cambria Math" panose="02040503050406030204" pitchFamily="18" charset="0"/>
                            </a:rPr>
                          </m:ctrlPr>
                        </m:accPr>
                        <m:e>
                          <m:r>
                            <a:rPr lang="en-US" sz="4800" b="0" i="1" smtClean="0">
                              <a:latin typeface="Cambria Math" panose="02040503050406030204" pitchFamily="18" charset="0"/>
                            </a:rPr>
                            <m:t>𝑥</m:t>
                          </m:r>
                        </m:e>
                      </m:acc>
                      <m:d>
                        <m:dPr>
                          <m:ctrlPr>
                            <a:rPr lang="en-US" sz="4800" b="0" i="1" smtClean="0">
                              <a:latin typeface="Cambria Math" panose="02040503050406030204" pitchFamily="18" charset="0"/>
                            </a:rPr>
                          </m:ctrlPr>
                        </m:dPr>
                        <m:e>
                          <m:r>
                            <a:rPr lang="en-US" sz="4800" b="0" i="1" smtClean="0">
                              <a:latin typeface="Cambria Math" panose="02040503050406030204" pitchFamily="18" charset="0"/>
                            </a:rPr>
                            <m:t>𝑡</m:t>
                          </m:r>
                        </m:e>
                      </m:d>
                      <m:r>
                        <a:rPr lang="en-US" sz="4800" b="0" i="1" smtClean="0">
                          <a:latin typeface="Cambria Math" panose="02040503050406030204" pitchFamily="18" charset="0"/>
                        </a:rPr>
                        <m:t>+</m:t>
                      </m:r>
                      <m:d>
                        <m:dPr>
                          <m:begChr m:val="["/>
                          <m:endChr m:val="]"/>
                          <m:ctrlPr>
                            <a:rPr lang="en-US" sz="4800" b="0" i="1" smtClean="0">
                              <a:latin typeface="Cambria Math" panose="02040503050406030204" pitchFamily="18" charset="0"/>
                            </a:rPr>
                          </m:ctrlPr>
                        </m:dPr>
                        <m:e>
                          <m:r>
                            <a:rPr lang="en-US" sz="4800" b="0" i="1" smtClean="0">
                              <a:latin typeface="Cambria Math" panose="02040503050406030204" pitchFamily="18" charset="0"/>
                            </a:rPr>
                            <m:t>𝐷</m:t>
                          </m:r>
                        </m:e>
                      </m:d>
                      <m:r>
                        <a:rPr lang="en-US" sz="4800" b="0" i="1" smtClean="0">
                          <a:latin typeface="Cambria Math" panose="02040503050406030204" pitchFamily="18" charset="0"/>
                        </a:rPr>
                        <m:t> </m:t>
                      </m:r>
                      <m:acc>
                        <m:accPr>
                          <m:chr m:val="⃗"/>
                          <m:ctrlPr>
                            <a:rPr lang="en-US" sz="4800" b="0" i="1" smtClean="0">
                              <a:latin typeface="Cambria Math" panose="02040503050406030204" pitchFamily="18" charset="0"/>
                            </a:rPr>
                          </m:ctrlPr>
                        </m:accPr>
                        <m:e>
                          <m:r>
                            <a:rPr lang="en-US" sz="4800" b="0" i="1" smtClean="0">
                              <a:latin typeface="Cambria Math" panose="02040503050406030204" pitchFamily="18" charset="0"/>
                            </a:rPr>
                            <m:t>𝑢</m:t>
                          </m:r>
                        </m:e>
                      </m:acc>
                      <m:r>
                        <a:rPr lang="en-US" sz="4800" b="0" i="1" smtClean="0">
                          <a:latin typeface="Cambria Math" panose="02040503050406030204" pitchFamily="18" charset="0"/>
                        </a:rPr>
                        <m:t>(</m:t>
                      </m:r>
                      <m:r>
                        <a:rPr lang="en-US" sz="4800" b="0" i="1" smtClean="0">
                          <a:latin typeface="Cambria Math" panose="02040503050406030204" pitchFamily="18" charset="0"/>
                        </a:rPr>
                        <m:t>𝑡</m:t>
                      </m:r>
                      <m:r>
                        <a:rPr lang="en-US" sz="4800" b="0" i="1" smtClean="0">
                          <a:latin typeface="Cambria Math" panose="02040503050406030204" pitchFamily="18" charset="0"/>
                        </a:rPr>
                        <m:t>)</m:t>
                      </m:r>
                    </m:oMath>
                  </m:oMathPara>
                </a14:m>
                <a:endParaRPr lang="en-US" sz="4800" dirty="0">
                  <a:latin typeface="Open Sans"/>
                </a:endParaRPr>
              </a:p>
            </p:txBody>
          </p:sp>
        </mc:Choice>
        <mc:Fallback>
          <p:sp>
            <p:nvSpPr>
              <p:cNvPr id="12" name="TextBox 12"/>
              <p:cNvSpPr txBox="1">
                <a:spLocks noRot="1" noChangeAspect="1" noMove="1" noResize="1" noEditPoints="1" noAdjustHandles="1" noChangeArrowheads="1" noChangeShapeType="1" noTextEdit="1"/>
              </p:cNvSpPr>
              <p:nvPr/>
            </p:nvSpPr>
            <p:spPr>
              <a:xfrm>
                <a:off x="1580847" y="6162829"/>
                <a:ext cx="12905533" cy="1423467"/>
              </a:xfrm>
              <a:prstGeom prst="rect">
                <a:avLst/>
              </a:prstGeom>
              <a:blipFill>
                <a:blip r:embed="rId8"/>
                <a:stretch>
                  <a:fillRect t="-9013" b="-858"/>
                </a:stretch>
              </a:blipFill>
            </p:spPr>
            <p:txBody>
              <a:bodyPr/>
              <a:lstStyle/>
              <a:p>
                <a:r>
                  <a:rPr lang="en-US">
                    <a:noFill/>
                  </a:rPr>
                  <a:t> </a:t>
                </a:r>
              </a:p>
            </p:txBody>
          </p:sp>
        </mc:Fallback>
      </mc:AlternateContent>
      <p:pic>
        <p:nvPicPr>
          <p:cNvPr id="14" name="Picture 14"/>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rot="5400000">
            <a:off x="16921938" y="1813032"/>
            <a:ext cx="1821416" cy="910708"/>
          </a:xfrm>
          <a:prstGeom prst="rect">
            <a:avLst/>
          </a:prstGeom>
        </p:spPr>
      </p:pic>
      <p:sp>
        <p:nvSpPr>
          <p:cNvPr id="17" name="TextBox 8">
            <a:extLst>
              <a:ext uri="{FF2B5EF4-FFF2-40B4-BE49-F238E27FC236}">
                <a16:creationId xmlns:a16="http://schemas.microsoft.com/office/drawing/2014/main" id="{F2E3F06F-B6B7-FD20-C60A-F2772A27A566}"/>
              </a:ext>
            </a:extLst>
          </p:cNvPr>
          <p:cNvSpPr txBox="1"/>
          <p:nvPr/>
        </p:nvSpPr>
        <p:spPr>
          <a:xfrm>
            <a:off x="1028700" y="1024835"/>
            <a:ext cx="13267596" cy="3847207"/>
          </a:xfrm>
          <a:prstGeom prst="rect">
            <a:avLst/>
          </a:prstGeom>
        </p:spPr>
        <p:txBody>
          <a:bodyPr lIns="0" tIns="0" rIns="0" bIns="0" rtlCol="0" anchor="t">
            <a:spAutoFit/>
          </a:bodyPr>
          <a:lstStyle/>
          <a:p>
            <a:pPr>
              <a:lnSpc>
                <a:spcPts val="15000"/>
              </a:lnSpc>
            </a:pPr>
            <a:r>
              <a:rPr lang="en-US" sz="12500" spc="-125" dirty="0">
                <a:solidFill>
                  <a:srgbClr val="4B2E83"/>
                </a:solidFill>
                <a:latin typeface="Encode Sans Black" pitchFamily="2" charset="0"/>
              </a:rPr>
              <a:t>Mathematical</a:t>
            </a:r>
          </a:p>
          <a:p>
            <a:pPr>
              <a:lnSpc>
                <a:spcPts val="15000"/>
              </a:lnSpc>
            </a:pPr>
            <a:r>
              <a:rPr lang="en-US" sz="12500" spc="-125" dirty="0">
                <a:solidFill>
                  <a:srgbClr val="4B2E83"/>
                </a:solidFill>
                <a:latin typeface="Encode Sans Black" pitchFamily="2" charset="0"/>
              </a:rPr>
              <a:t>Model</a:t>
            </a:r>
          </a:p>
        </p:txBody>
      </p:sp>
      <p:sp>
        <p:nvSpPr>
          <p:cNvPr id="2" name="Slide Number Placeholder 5">
            <a:extLst>
              <a:ext uri="{FF2B5EF4-FFF2-40B4-BE49-F238E27FC236}">
                <a16:creationId xmlns:a16="http://schemas.microsoft.com/office/drawing/2014/main" id="{468701BE-802B-80D3-DECD-3AEA33CB1817}"/>
              </a:ext>
            </a:extLst>
          </p:cNvPr>
          <p:cNvSpPr>
            <a:spLocks noGrp="1"/>
          </p:cNvSpPr>
          <p:nvPr>
            <p:ph type="sldNum" sz="quarter" idx="12"/>
          </p:nvPr>
        </p:nvSpPr>
        <p:spPr>
          <a:xfrm>
            <a:off x="17259300" y="-1"/>
            <a:ext cx="1028700" cy="1141605"/>
          </a:xfrm>
        </p:spPr>
        <p:txBody>
          <a:bodyPr wrap="square" lIns="91440" tIns="91440" rIns="91440" bIns="91440" anchor="t"/>
          <a:lstStyle/>
          <a:p>
            <a:fld id="{B6F15528-21DE-4FAA-801E-634DDDAF4B2B}" type="slidenum">
              <a:rPr lang="en-US" sz="3600" smtClean="0"/>
              <a:pPr/>
              <a:t>17</a:t>
            </a:fld>
            <a:endParaRPr lang="en-US" sz="3600" dirty="0"/>
          </a:p>
        </p:txBody>
      </p:sp>
      <p:pic>
        <p:nvPicPr>
          <p:cNvPr id="3" name="Picture 4">
            <a:extLst>
              <a:ext uri="{FF2B5EF4-FFF2-40B4-BE49-F238E27FC236}">
                <a16:creationId xmlns:a16="http://schemas.microsoft.com/office/drawing/2014/main" id="{CFD532E0-FDCF-1608-C002-441701BE09FB}"/>
              </a:ext>
            </a:extLst>
          </p:cNvPr>
          <p:cNvPicPr>
            <a:picLocks noChangeAspect="1"/>
          </p:cNvPicPr>
          <p:nvPr/>
        </p:nvPicPr>
        <p:blipFill>
          <a:blip r:embed="rId11"/>
          <a:srcRect/>
          <a:stretch>
            <a:fillRect/>
          </a:stretch>
        </p:blipFill>
        <p:spPr>
          <a:xfrm>
            <a:off x="11939447" y="9263296"/>
            <a:ext cx="6348553" cy="1023704"/>
          </a:xfrm>
          <a:prstGeom prst="rect">
            <a:avLst/>
          </a:prstGeom>
        </p:spPr>
      </p:pic>
    </p:spTree>
    <p:extLst>
      <p:ext uri="{BB962C8B-B14F-4D97-AF65-F5344CB8AC3E}">
        <p14:creationId xmlns:p14="http://schemas.microsoft.com/office/powerpoint/2010/main" val="11501193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4B2E83"/>
        </a:solidFill>
        <a:effectLst/>
      </p:bgPr>
    </p:bg>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88248DA7-8E58-19F1-5E8B-0CFFEDCA5CCA}"/>
              </a:ext>
            </a:extLst>
          </p:cNvPr>
          <p:cNvSpPr/>
          <p:nvPr/>
        </p:nvSpPr>
        <p:spPr>
          <a:xfrm>
            <a:off x="0" y="2400300"/>
            <a:ext cx="762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3">
            <a:extLst>
              <a:ext uri="{FF2B5EF4-FFF2-40B4-BE49-F238E27FC236}">
                <a16:creationId xmlns:a16="http://schemas.microsoft.com/office/drawing/2014/main" id="{4428E743-A6E6-B283-635A-F20B1B22E8FC}"/>
              </a:ext>
            </a:extLst>
          </p:cNvPr>
          <p:cNvSpPr txBox="1"/>
          <p:nvPr/>
        </p:nvSpPr>
        <p:spPr>
          <a:xfrm>
            <a:off x="1253858" y="923576"/>
            <a:ext cx="14009827" cy="2483309"/>
          </a:xfrm>
          <a:prstGeom prst="rect">
            <a:avLst/>
          </a:prstGeom>
        </p:spPr>
        <p:txBody>
          <a:bodyPr lIns="0" tIns="0" rIns="0" bIns="0" rtlCol="0" anchor="t">
            <a:spAutoFit/>
          </a:bodyPr>
          <a:lstStyle/>
          <a:p>
            <a:pPr>
              <a:lnSpc>
                <a:spcPts val="10080"/>
              </a:lnSpc>
              <a:spcBef>
                <a:spcPct val="0"/>
              </a:spcBef>
            </a:pPr>
            <a:r>
              <a:rPr lang="en-US" sz="8000" dirty="0">
                <a:solidFill>
                  <a:schemeClr val="bg1"/>
                </a:solidFill>
                <a:latin typeface="Encode Sans Black" pitchFamily="2" charset="0"/>
              </a:rPr>
              <a:t>Math Model</a:t>
            </a:r>
          </a:p>
          <a:p>
            <a:pPr marL="0" lvl="0" indent="0">
              <a:lnSpc>
                <a:spcPts val="10080"/>
              </a:lnSpc>
              <a:spcBef>
                <a:spcPct val="0"/>
              </a:spcBef>
            </a:pPr>
            <a:endParaRPr lang="en-US" sz="8000" dirty="0">
              <a:solidFill>
                <a:schemeClr val="bg1"/>
              </a:solidFill>
              <a:latin typeface="Encode Sans Black" pitchFamily="2" charset="0"/>
            </a:endParaRPr>
          </a:p>
        </p:txBody>
      </p:sp>
      <p:grpSp>
        <p:nvGrpSpPr>
          <p:cNvPr id="16" name="Group 8">
            <a:extLst>
              <a:ext uri="{FF2B5EF4-FFF2-40B4-BE49-F238E27FC236}">
                <a16:creationId xmlns:a16="http://schemas.microsoft.com/office/drawing/2014/main" id="{6CB0BFB7-380D-447B-89F9-22BAFB8ADE38}"/>
              </a:ext>
            </a:extLst>
          </p:cNvPr>
          <p:cNvGrpSpPr/>
          <p:nvPr/>
        </p:nvGrpSpPr>
        <p:grpSpPr>
          <a:xfrm>
            <a:off x="9639835" y="1028700"/>
            <a:ext cx="7619465" cy="8229600"/>
            <a:chOff x="0" y="0"/>
            <a:chExt cx="1913890" cy="2067146"/>
          </a:xfrm>
        </p:grpSpPr>
        <p:sp>
          <p:nvSpPr>
            <p:cNvPr id="17" name="Freeform 9">
              <a:extLst>
                <a:ext uri="{FF2B5EF4-FFF2-40B4-BE49-F238E27FC236}">
                  <a16:creationId xmlns:a16="http://schemas.microsoft.com/office/drawing/2014/main" id="{B42ADBF9-86FF-5B23-487A-586C1B94EDC2}"/>
                </a:ext>
              </a:extLst>
            </p:cNvPr>
            <p:cNvSpPr/>
            <p:nvPr/>
          </p:nvSpPr>
          <p:spPr>
            <a:xfrm>
              <a:off x="0" y="0"/>
              <a:ext cx="1913890" cy="2067146"/>
            </a:xfrm>
            <a:custGeom>
              <a:avLst/>
              <a:gdLst/>
              <a:ahLst/>
              <a:cxnLst/>
              <a:rect l="l" t="t" r="r" b="b"/>
              <a:pathLst>
                <a:path w="1913890" h="2067146">
                  <a:moveTo>
                    <a:pt x="1789430" y="2067146"/>
                  </a:moveTo>
                  <a:lnTo>
                    <a:pt x="124460" y="2067146"/>
                  </a:lnTo>
                  <a:cubicBezTo>
                    <a:pt x="55880" y="2067146"/>
                    <a:pt x="0" y="2011266"/>
                    <a:pt x="0" y="1942686"/>
                  </a:cubicBezTo>
                  <a:lnTo>
                    <a:pt x="0" y="124460"/>
                  </a:lnTo>
                  <a:cubicBezTo>
                    <a:pt x="0" y="55880"/>
                    <a:pt x="55880" y="0"/>
                    <a:pt x="124460" y="0"/>
                  </a:cubicBezTo>
                  <a:lnTo>
                    <a:pt x="1789430" y="0"/>
                  </a:lnTo>
                  <a:cubicBezTo>
                    <a:pt x="1858010" y="0"/>
                    <a:pt x="1913890" y="55880"/>
                    <a:pt x="1913890" y="124460"/>
                  </a:cubicBezTo>
                  <a:lnTo>
                    <a:pt x="1913890" y="1942686"/>
                  </a:lnTo>
                  <a:cubicBezTo>
                    <a:pt x="1913890" y="2011266"/>
                    <a:pt x="1858010" y="2067146"/>
                    <a:pt x="1789430" y="2067146"/>
                  </a:cubicBezTo>
                  <a:close/>
                </a:path>
              </a:pathLst>
            </a:custGeom>
            <a:solidFill>
              <a:srgbClr val="FFFFFF"/>
            </a:solidFill>
          </p:spPr>
          <p:txBody>
            <a:bodyPr/>
            <a:lstStyle/>
            <a:p>
              <a:endParaRPr lang="en-US" dirty="0"/>
            </a:p>
          </p:txBody>
        </p:sp>
      </p:grpSp>
      <p:grpSp>
        <p:nvGrpSpPr>
          <p:cNvPr id="34" name="Group 19">
            <a:extLst>
              <a:ext uri="{FF2B5EF4-FFF2-40B4-BE49-F238E27FC236}">
                <a16:creationId xmlns:a16="http://schemas.microsoft.com/office/drawing/2014/main" id="{7FB6346C-2332-67F2-8AE4-47491634B356}"/>
              </a:ext>
            </a:extLst>
          </p:cNvPr>
          <p:cNvGrpSpPr/>
          <p:nvPr/>
        </p:nvGrpSpPr>
        <p:grpSpPr>
          <a:xfrm>
            <a:off x="10129286" y="1833034"/>
            <a:ext cx="6634714" cy="2326466"/>
            <a:chOff x="0" y="-19049"/>
            <a:chExt cx="5421181" cy="1657454"/>
          </a:xfrm>
        </p:grpSpPr>
        <p:sp>
          <p:nvSpPr>
            <p:cNvPr id="35" name="TextBox 20">
              <a:extLst>
                <a:ext uri="{FF2B5EF4-FFF2-40B4-BE49-F238E27FC236}">
                  <a16:creationId xmlns:a16="http://schemas.microsoft.com/office/drawing/2014/main" id="{1FF1309B-91FE-FE45-4DF1-B9102C87B5FF}"/>
                </a:ext>
              </a:extLst>
            </p:cNvPr>
            <p:cNvSpPr txBox="1"/>
            <p:nvPr/>
          </p:nvSpPr>
          <p:spPr>
            <a:xfrm>
              <a:off x="0" y="-19049"/>
              <a:ext cx="5421181" cy="369014"/>
            </a:xfrm>
            <a:prstGeom prst="rect">
              <a:avLst/>
            </a:prstGeom>
          </p:spPr>
          <p:txBody>
            <a:bodyPr lIns="0" tIns="0" rIns="0" bIns="0" rtlCol="0" anchor="t">
              <a:spAutoFit/>
            </a:bodyPr>
            <a:lstStyle/>
            <a:p>
              <a:pPr marL="0" lvl="0" indent="0" algn="l">
                <a:lnSpc>
                  <a:spcPts val="4410"/>
                </a:lnSpc>
                <a:spcBef>
                  <a:spcPct val="0"/>
                </a:spcBef>
              </a:pPr>
              <a:r>
                <a:rPr lang="en-US" sz="3500" dirty="0">
                  <a:solidFill>
                    <a:srgbClr val="B7A57A"/>
                  </a:solidFill>
                  <a:latin typeface="Encode Sans Black" pitchFamily="2" charset="0"/>
                </a:rPr>
                <a:t>Structural Dynamics</a:t>
              </a:r>
            </a:p>
          </p:txBody>
        </p:sp>
        <mc:AlternateContent xmlns:mc="http://schemas.openxmlformats.org/markup-compatibility/2006" xmlns:a14="http://schemas.microsoft.com/office/drawing/2010/main">
          <mc:Choice Requires="a14">
            <p:sp>
              <p:nvSpPr>
                <p:cNvPr id="36" name="TextBox 21">
                  <a:extLst>
                    <a:ext uri="{FF2B5EF4-FFF2-40B4-BE49-F238E27FC236}">
                      <a16:creationId xmlns:a16="http://schemas.microsoft.com/office/drawing/2014/main" id="{7FA8A81C-C52F-0959-8260-468DDB7394B7}"/>
                    </a:ext>
                  </a:extLst>
                </p:cNvPr>
                <p:cNvSpPr txBox="1"/>
                <p:nvPr/>
              </p:nvSpPr>
              <p:spPr>
                <a:xfrm>
                  <a:off x="0" y="346445"/>
                  <a:ext cx="5421181" cy="1291960"/>
                </a:xfrm>
                <a:prstGeom prst="rect">
                  <a:avLst/>
                </a:prstGeom>
              </p:spPr>
              <p:txBody>
                <a:bodyPr lIns="0" tIns="0" rIns="0" bIns="0" rtlCol="0" anchor="t">
                  <a:spAutoFit/>
                </a:bodyPr>
                <a:lstStyle/>
                <a:p>
                  <a:pPr marL="342900" lvl="0" indent="-342900" algn="l">
                    <a:lnSpc>
                      <a:spcPts val="3550"/>
                    </a:lnSpc>
                    <a:spcBef>
                      <a:spcPct val="0"/>
                    </a:spcBef>
                    <a:buFont typeface="Arial" panose="020B0604020202020204" pitchFamily="34" charset="0"/>
                    <a:buChar char="•"/>
                  </a:pPr>
                  <a:r>
                    <a:rPr lang="en-US" sz="2500" dirty="0">
                      <a:latin typeface="Open Sans"/>
                    </a:rPr>
                    <a:t>Equations of motion</a:t>
                  </a:r>
                </a:p>
                <a:p>
                  <a:pPr marL="800100" lvl="1" indent="-342900">
                    <a:lnSpc>
                      <a:spcPts val="3550"/>
                    </a:lnSpc>
                    <a:spcBef>
                      <a:spcPct val="0"/>
                    </a:spcBef>
                    <a:buFont typeface="Arial" panose="020B0604020202020204" pitchFamily="34" charset="0"/>
                    <a:buChar char="•"/>
                  </a:pPr>
                  <a:r>
                    <a:rPr lang="en-US" sz="2500" dirty="0">
                      <a:latin typeface="Open Sans"/>
                    </a:rPr>
                    <a:t>Modal coordinates</a:t>
                  </a:r>
                </a:p>
                <a:p>
                  <a:pPr marL="800100" lvl="1" indent="-342900">
                    <a:lnSpc>
                      <a:spcPts val="3550"/>
                    </a:lnSpc>
                    <a:spcBef>
                      <a:spcPct val="0"/>
                    </a:spcBef>
                    <a:buFont typeface="Arial" panose="020B0604020202020204" pitchFamily="34" charset="0"/>
                    <a:buChar char="•"/>
                  </a:pPr>
                  <a14:m>
                    <m:oMath xmlns:m="http://schemas.openxmlformats.org/officeDocument/2006/math">
                      <m:d>
                        <m:dPr>
                          <m:begChr m:val="["/>
                          <m:endChr m:val="]"/>
                          <m:ctrlPr>
                            <a:rPr lang="en-US" sz="2500" b="0" i="1" smtClean="0">
                              <a:latin typeface="Cambria Math" panose="02040503050406030204" pitchFamily="18" charset="0"/>
                            </a:rPr>
                          </m:ctrlPr>
                        </m:dPr>
                        <m:e>
                          <m:r>
                            <a:rPr lang="en-US" sz="2500" b="0" i="1" smtClean="0">
                              <a:latin typeface="Cambria Math" panose="02040503050406030204" pitchFamily="18" charset="0"/>
                            </a:rPr>
                            <m:t>𝑀</m:t>
                          </m:r>
                        </m:e>
                      </m:d>
                    </m:oMath>
                  </a14:m>
                  <a:r>
                    <a:rPr lang="en-US" sz="2500" dirty="0">
                      <a:latin typeface="Open Sans"/>
                    </a:rPr>
                    <a:t> and </a:t>
                  </a:r>
                  <a14:m>
                    <m:oMath xmlns:m="http://schemas.openxmlformats.org/officeDocument/2006/math">
                      <m:d>
                        <m:dPr>
                          <m:begChr m:val="["/>
                          <m:endChr m:val="]"/>
                          <m:ctrlPr>
                            <a:rPr lang="en-US" sz="2500" b="0" i="1" smtClean="0">
                              <a:latin typeface="Cambria Math" panose="02040503050406030204" pitchFamily="18" charset="0"/>
                            </a:rPr>
                          </m:ctrlPr>
                        </m:dPr>
                        <m:e>
                          <m:r>
                            <a:rPr lang="en-US" sz="2500" b="0" i="1" smtClean="0">
                              <a:latin typeface="Cambria Math" panose="02040503050406030204" pitchFamily="18" charset="0"/>
                            </a:rPr>
                            <m:t>𝐾</m:t>
                          </m:r>
                        </m:e>
                      </m:d>
                    </m:oMath>
                  </a14:m>
                  <a:r>
                    <a:rPr lang="en-US" sz="2500" dirty="0">
                      <a:latin typeface="Open Sans"/>
                    </a:rPr>
                    <a:t> from NASTRAN</a:t>
                  </a:r>
                </a:p>
                <a:p>
                  <a:pPr marL="800100" lvl="1" indent="-342900">
                    <a:lnSpc>
                      <a:spcPts val="3550"/>
                    </a:lnSpc>
                    <a:spcBef>
                      <a:spcPct val="0"/>
                    </a:spcBef>
                    <a:buFont typeface="Arial" panose="020B0604020202020204" pitchFamily="34" charset="0"/>
                    <a:buChar char="•"/>
                  </a:pPr>
                  <a14:m>
                    <m:oMath xmlns:m="http://schemas.openxmlformats.org/officeDocument/2006/math">
                      <m:d>
                        <m:dPr>
                          <m:begChr m:val="["/>
                          <m:endChr m:val="]"/>
                          <m:ctrlPr>
                            <a:rPr lang="en-US" sz="2500" b="0" i="1" smtClean="0">
                              <a:latin typeface="Cambria Math" panose="02040503050406030204" pitchFamily="18" charset="0"/>
                            </a:rPr>
                          </m:ctrlPr>
                        </m:dPr>
                        <m:e>
                          <m:r>
                            <a:rPr lang="en-US" sz="2500" b="0" i="1" smtClean="0">
                              <a:latin typeface="Cambria Math" panose="02040503050406030204" pitchFamily="18" charset="0"/>
                            </a:rPr>
                            <m:t>𝐶</m:t>
                          </m:r>
                        </m:e>
                      </m:d>
                    </m:oMath>
                  </a14:m>
                  <a:r>
                    <a:rPr lang="en-US" sz="2500" dirty="0">
                      <a:latin typeface="Open Sans"/>
                    </a:rPr>
                    <a:t> from GVT</a:t>
                  </a:r>
                </a:p>
              </p:txBody>
            </p:sp>
          </mc:Choice>
          <mc:Fallback xmlns="">
            <p:sp>
              <p:nvSpPr>
                <p:cNvPr id="36" name="TextBox 21">
                  <a:extLst>
                    <a:ext uri="{FF2B5EF4-FFF2-40B4-BE49-F238E27FC236}">
                      <a16:creationId xmlns:a16="http://schemas.microsoft.com/office/drawing/2014/main" id="{7FA8A81C-C52F-0959-8260-468DDB7394B7}"/>
                    </a:ext>
                  </a:extLst>
                </p:cNvPr>
                <p:cNvSpPr txBox="1">
                  <a:spLocks noRot="1" noChangeAspect="1" noMove="1" noResize="1" noEditPoints="1" noAdjustHandles="1" noChangeArrowheads="1" noChangeShapeType="1" noTextEdit="1"/>
                </p:cNvSpPr>
                <p:nvPr/>
              </p:nvSpPr>
              <p:spPr>
                <a:xfrm>
                  <a:off x="0" y="346445"/>
                  <a:ext cx="5421181" cy="1291960"/>
                </a:xfrm>
                <a:prstGeom prst="rect">
                  <a:avLst/>
                </a:prstGeom>
                <a:blipFill>
                  <a:blip r:embed="rId3"/>
                  <a:stretch>
                    <a:fillRect l="-2757" t="-3030" b="-9428"/>
                  </a:stretch>
                </a:blipFill>
              </p:spPr>
              <p:txBody>
                <a:bodyPr/>
                <a:lstStyle/>
                <a:p>
                  <a:r>
                    <a:rPr lang="en-US">
                      <a:noFill/>
                    </a:rPr>
                    <a:t> </a:t>
                  </a:r>
                </a:p>
              </p:txBody>
            </p:sp>
          </mc:Fallback>
        </mc:AlternateContent>
      </p:grpSp>
      <p:sp>
        <p:nvSpPr>
          <p:cNvPr id="2" name="Slide Number Placeholder 5">
            <a:extLst>
              <a:ext uri="{FF2B5EF4-FFF2-40B4-BE49-F238E27FC236}">
                <a16:creationId xmlns:a16="http://schemas.microsoft.com/office/drawing/2014/main" id="{07EAE23A-D943-F2BB-D9DC-23AA45414982}"/>
              </a:ext>
            </a:extLst>
          </p:cNvPr>
          <p:cNvSpPr>
            <a:spLocks noGrp="1"/>
          </p:cNvSpPr>
          <p:nvPr>
            <p:ph type="sldNum" sz="quarter" idx="12"/>
          </p:nvPr>
        </p:nvSpPr>
        <p:spPr>
          <a:xfrm>
            <a:off x="17259300" y="-1"/>
            <a:ext cx="1028700" cy="1141605"/>
          </a:xfrm>
        </p:spPr>
        <p:txBody>
          <a:bodyPr wrap="square" lIns="91440" tIns="91440" rIns="91440" bIns="91440" anchor="t"/>
          <a:lstStyle/>
          <a:p>
            <a:fld id="{B6F15528-21DE-4FAA-801E-634DDDAF4B2B}" type="slidenum">
              <a:rPr lang="en-US" sz="3600" smtClean="0"/>
              <a:pPr/>
              <a:t>18</a:t>
            </a:fld>
            <a:endParaRPr lang="en-US" sz="3600" dirty="0"/>
          </a:p>
        </p:txBody>
      </p:sp>
      <p:pic>
        <p:nvPicPr>
          <p:cNvPr id="3" name="Picture 4">
            <a:extLst>
              <a:ext uri="{FF2B5EF4-FFF2-40B4-BE49-F238E27FC236}">
                <a16:creationId xmlns:a16="http://schemas.microsoft.com/office/drawing/2014/main" id="{276DA982-574D-AA19-7E16-8E1356060157}"/>
              </a:ext>
            </a:extLst>
          </p:cNvPr>
          <p:cNvPicPr>
            <a:picLocks noChangeAspect="1"/>
          </p:cNvPicPr>
          <p:nvPr/>
        </p:nvPicPr>
        <p:blipFill>
          <a:blip r:embed="rId4"/>
          <a:srcRect/>
          <a:stretch>
            <a:fillRect/>
          </a:stretch>
        </p:blipFill>
        <p:spPr>
          <a:xfrm>
            <a:off x="11939447" y="9263296"/>
            <a:ext cx="6348553" cy="1023704"/>
          </a:xfrm>
          <a:prstGeom prst="rect">
            <a:avLst/>
          </a:prstGeom>
        </p:spPr>
      </p:pic>
      <p:grpSp>
        <p:nvGrpSpPr>
          <p:cNvPr id="4" name="Group 19">
            <a:extLst>
              <a:ext uri="{FF2B5EF4-FFF2-40B4-BE49-F238E27FC236}">
                <a16:creationId xmlns:a16="http://schemas.microsoft.com/office/drawing/2014/main" id="{359CBC4A-2332-442A-3FBC-46CC0D4DACFC}"/>
              </a:ext>
            </a:extLst>
          </p:cNvPr>
          <p:cNvGrpSpPr/>
          <p:nvPr/>
        </p:nvGrpSpPr>
        <p:grpSpPr>
          <a:xfrm>
            <a:off x="10124747" y="4406763"/>
            <a:ext cx="6639253" cy="1408655"/>
            <a:chOff x="0" y="-19049"/>
            <a:chExt cx="5424890" cy="1003574"/>
          </a:xfrm>
        </p:grpSpPr>
        <p:sp>
          <p:nvSpPr>
            <p:cNvPr id="5" name="TextBox 20">
              <a:extLst>
                <a:ext uri="{FF2B5EF4-FFF2-40B4-BE49-F238E27FC236}">
                  <a16:creationId xmlns:a16="http://schemas.microsoft.com/office/drawing/2014/main" id="{4CF3F638-A869-7CFF-A850-7F64CB8E768D}"/>
                </a:ext>
              </a:extLst>
            </p:cNvPr>
            <p:cNvSpPr txBox="1"/>
            <p:nvPr/>
          </p:nvSpPr>
          <p:spPr>
            <a:xfrm>
              <a:off x="0" y="-19049"/>
              <a:ext cx="5421181" cy="369014"/>
            </a:xfrm>
            <a:prstGeom prst="rect">
              <a:avLst/>
            </a:prstGeom>
          </p:spPr>
          <p:txBody>
            <a:bodyPr lIns="0" tIns="0" rIns="0" bIns="0" rtlCol="0" anchor="t">
              <a:spAutoFit/>
            </a:bodyPr>
            <a:lstStyle/>
            <a:p>
              <a:pPr marL="0" lvl="0" indent="0" algn="l">
                <a:lnSpc>
                  <a:spcPts val="4410"/>
                </a:lnSpc>
                <a:spcBef>
                  <a:spcPct val="0"/>
                </a:spcBef>
              </a:pPr>
              <a:r>
                <a:rPr lang="en-US" sz="3500" dirty="0">
                  <a:solidFill>
                    <a:srgbClr val="B7A57A"/>
                  </a:solidFill>
                  <a:latin typeface="Encode Sans Black" pitchFamily="2" charset="0"/>
                </a:rPr>
                <a:t>Aerodynamics</a:t>
              </a:r>
            </a:p>
          </p:txBody>
        </p:sp>
        <mc:AlternateContent xmlns:mc="http://schemas.openxmlformats.org/markup-compatibility/2006" xmlns:a14="http://schemas.microsoft.com/office/drawing/2010/main">
          <mc:Choice Requires="a14">
            <p:sp>
              <p:nvSpPr>
                <p:cNvPr id="6" name="TextBox 21">
                  <a:extLst>
                    <a:ext uri="{FF2B5EF4-FFF2-40B4-BE49-F238E27FC236}">
                      <a16:creationId xmlns:a16="http://schemas.microsoft.com/office/drawing/2014/main" id="{48714372-6E0A-F09C-D44A-8D25026A1A9B}"/>
                    </a:ext>
                  </a:extLst>
                </p:cNvPr>
                <p:cNvSpPr txBox="1"/>
                <p:nvPr/>
              </p:nvSpPr>
              <p:spPr>
                <a:xfrm>
                  <a:off x="3709" y="349965"/>
                  <a:ext cx="5421181" cy="634560"/>
                </a:xfrm>
                <a:prstGeom prst="rect">
                  <a:avLst/>
                </a:prstGeom>
              </p:spPr>
              <p:txBody>
                <a:bodyPr lIns="0" tIns="0" rIns="0" bIns="0" rtlCol="0" anchor="t">
                  <a:spAutoFit/>
                </a:bodyPr>
                <a:lstStyle/>
                <a:p>
                  <a:pPr marL="342900" lvl="0" indent="-342900" algn="l">
                    <a:lnSpc>
                      <a:spcPts val="3550"/>
                    </a:lnSpc>
                    <a:spcBef>
                      <a:spcPct val="0"/>
                    </a:spcBef>
                    <a:buFont typeface="Arial" panose="020B0604020202020204" pitchFamily="34" charset="0"/>
                    <a:buChar char="•"/>
                  </a:pPr>
                  <a:r>
                    <a:rPr lang="en-US" sz="2500" dirty="0">
                      <a:latin typeface="Open Sans"/>
                    </a:rPr>
                    <a:t>Aerodynamic influence matrix </a:t>
                  </a:r>
                  <a14:m>
                    <m:oMath xmlns:m="http://schemas.openxmlformats.org/officeDocument/2006/math">
                      <m:d>
                        <m:dPr>
                          <m:begChr m:val="["/>
                          <m:endChr m:val="]"/>
                          <m:ctrlPr>
                            <a:rPr lang="en-US" sz="2500" b="0" i="1" smtClean="0">
                              <a:latin typeface="Cambria Math" panose="02040503050406030204" pitchFamily="18" charset="0"/>
                            </a:rPr>
                          </m:ctrlPr>
                        </m:dPr>
                        <m:e>
                          <m:r>
                            <a:rPr lang="en-US" sz="2500" b="0" i="1" smtClean="0">
                              <a:latin typeface="Cambria Math" panose="02040503050406030204" pitchFamily="18" charset="0"/>
                            </a:rPr>
                            <m:t>𝐴</m:t>
                          </m:r>
                          <m:r>
                            <a:rPr lang="en-US" sz="2500" b="0" i="1" smtClean="0">
                              <a:latin typeface="Cambria Math" panose="02040503050406030204" pitchFamily="18" charset="0"/>
                            </a:rPr>
                            <m:t>(</m:t>
                          </m:r>
                          <m:r>
                            <a:rPr lang="en-US" sz="2500" b="0" i="1" smtClean="0">
                              <a:latin typeface="Cambria Math" panose="02040503050406030204" pitchFamily="18" charset="0"/>
                            </a:rPr>
                            <m:t>𝑠</m:t>
                          </m:r>
                          <m:r>
                            <a:rPr lang="en-US" sz="2500" b="0" i="1" smtClean="0">
                              <a:latin typeface="Cambria Math" panose="02040503050406030204" pitchFamily="18" charset="0"/>
                            </a:rPr>
                            <m:t>)</m:t>
                          </m:r>
                        </m:e>
                      </m:d>
                    </m:oMath>
                  </a14:m>
                  <a:endParaRPr lang="en-US" sz="2500" dirty="0">
                    <a:latin typeface="Open Sans"/>
                  </a:endParaRPr>
                </a:p>
                <a:p>
                  <a:pPr marL="800100" lvl="1" indent="-342900">
                    <a:lnSpc>
                      <a:spcPts val="3550"/>
                    </a:lnSpc>
                    <a:spcBef>
                      <a:spcPct val="0"/>
                    </a:spcBef>
                    <a:buFont typeface="Arial" panose="020B0604020202020204" pitchFamily="34" charset="0"/>
                    <a:buChar char="•"/>
                  </a:pPr>
                  <a:r>
                    <a:rPr lang="en-US" sz="2500" dirty="0">
                      <a:latin typeface="Open Sans"/>
                    </a:rPr>
                    <a:t>Tabulated also from NASTRAN</a:t>
                  </a:r>
                </a:p>
              </p:txBody>
            </p:sp>
          </mc:Choice>
          <mc:Fallback xmlns="">
            <p:sp>
              <p:nvSpPr>
                <p:cNvPr id="6" name="TextBox 21">
                  <a:extLst>
                    <a:ext uri="{FF2B5EF4-FFF2-40B4-BE49-F238E27FC236}">
                      <a16:creationId xmlns:a16="http://schemas.microsoft.com/office/drawing/2014/main" id="{48714372-6E0A-F09C-D44A-8D25026A1A9B}"/>
                    </a:ext>
                  </a:extLst>
                </p:cNvPr>
                <p:cNvSpPr txBox="1">
                  <a:spLocks noRot="1" noChangeAspect="1" noMove="1" noResize="1" noEditPoints="1" noAdjustHandles="1" noChangeArrowheads="1" noChangeShapeType="1" noTextEdit="1"/>
                </p:cNvSpPr>
                <p:nvPr/>
              </p:nvSpPr>
              <p:spPr>
                <a:xfrm>
                  <a:off x="3709" y="349965"/>
                  <a:ext cx="5421181" cy="634560"/>
                </a:xfrm>
                <a:prstGeom prst="rect">
                  <a:avLst/>
                </a:prstGeom>
                <a:blipFill>
                  <a:blip r:embed="rId5"/>
                  <a:stretch>
                    <a:fillRect l="-2757" t="-6164" b="-19863"/>
                  </a:stretch>
                </a:blipFill>
              </p:spPr>
              <p:txBody>
                <a:bodyPr/>
                <a:lstStyle/>
                <a:p>
                  <a:r>
                    <a:rPr lang="en-US">
                      <a:noFill/>
                    </a:rPr>
                    <a:t> </a:t>
                  </a:r>
                </a:p>
              </p:txBody>
            </p:sp>
          </mc:Fallback>
        </mc:AlternateContent>
      </p:grpSp>
      <mc:AlternateContent xmlns:mc="http://schemas.openxmlformats.org/markup-compatibility/2006">
        <mc:Choice xmlns:a14="http://schemas.microsoft.com/office/drawing/2010/main" Requires="a14">
          <p:sp>
            <p:nvSpPr>
              <p:cNvPr id="7" name="Rectangle: Rounded Corners 6">
                <a:extLst>
                  <a:ext uri="{FF2B5EF4-FFF2-40B4-BE49-F238E27FC236}">
                    <a16:creationId xmlns:a16="http://schemas.microsoft.com/office/drawing/2014/main" id="{8AC496F8-9235-7B61-039D-C51F6BE568AD}"/>
                  </a:ext>
                </a:extLst>
              </p:cNvPr>
              <p:cNvSpPr/>
              <p:nvPr/>
            </p:nvSpPr>
            <p:spPr>
              <a:xfrm>
                <a:off x="172876" y="2400300"/>
                <a:ext cx="9144000" cy="6858000"/>
              </a:xfrm>
              <a:prstGeom prst="roundRect">
                <a:avLst>
                  <a:gd name="adj" fmla="val 7223"/>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sz="3600" b="0" i="1" smtClean="0">
                              <a:solidFill>
                                <a:schemeClr val="tx1"/>
                              </a:solidFill>
                              <a:latin typeface="Cambria Math" panose="02040503050406030204" pitchFamily="18" charset="0"/>
                            </a:rPr>
                          </m:ctrlPr>
                        </m:sSupPr>
                        <m:e>
                          <m:r>
                            <a:rPr lang="en-US" sz="3600" b="0" i="1" smtClean="0">
                              <a:solidFill>
                                <a:schemeClr val="tx1"/>
                              </a:solidFill>
                              <a:latin typeface="Cambria Math" panose="02040503050406030204" pitchFamily="18" charset="0"/>
                            </a:rPr>
                            <m:t>𝑠</m:t>
                          </m:r>
                        </m:e>
                        <m:sup>
                          <m:r>
                            <a:rPr lang="en-US" sz="3600" b="0" i="1" smtClean="0">
                              <a:solidFill>
                                <a:schemeClr val="tx1"/>
                              </a:solidFill>
                              <a:latin typeface="Cambria Math" panose="02040503050406030204" pitchFamily="18" charset="0"/>
                            </a:rPr>
                            <m:t>2</m:t>
                          </m:r>
                        </m:sup>
                      </m:sSup>
                      <m:d>
                        <m:dPr>
                          <m:begChr m:val="["/>
                          <m:endChr m:val="]"/>
                          <m:ctrlPr>
                            <a:rPr lang="en-US" sz="3600" b="0" i="1" smtClean="0">
                              <a:solidFill>
                                <a:schemeClr val="tx1"/>
                              </a:solidFill>
                              <a:latin typeface="Cambria Math" panose="02040503050406030204" pitchFamily="18" charset="0"/>
                            </a:rPr>
                          </m:ctrlPr>
                        </m:dPr>
                        <m:e>
                          <m:r>
                            <a:rPr lang="en-US" sz="3600" b="0" i="1" smtClean="0">
                              <a:solidFill>
                                <a:schemeClr val="tx1"/>
                              </a:solidFill>
                              <a:latin typeface="Cambria Math" panose="02040503050406030204" pitchFamily="18" charset="0"/>
                            </a:rPr>
                            <m:t>𝑀</m:t>
                          </m:r>
                        </m:e>
                      </m:d>
                      <m:r>
                        <a:rPr lang="en-US" sz="3600" b="0" i="1" smtClean="0">
                          <a:solidFill>
                            <a:schemeClr val="tx1"/>
                          </a:solidFill>
                          <a:latin typeface="Cambria Math" panose="02040503050406030204" pitchFamily="18" charset="0"/>
                        </a:rPr>
                        <m:t> </m:t>
                      </m:r>
                      <m:acc>
                        <m:accPr>
                          <m:chr m:val="⃗"/>
                          <m:ctrlPr>
                            <a:rPr lang="en-US" sz="3600" b="0" i="1" smtClean="0">
                              <a:solidFill>
                                <a:schemeClr val="tx1"/>
                              </a:solidFill>
                              <a:latin typeface="Cambria Math" panose="02040503050406030204" pitchFamily="18" charset="0"/>
                            </a:rPr>
                          </m:ctrlPr>
                        </m:accPr>
                        <m:e>
                          <m:r>
                            <a:rPr lang="en-US" sz="3600" b="0" i="1" smtClean="0">
                              <a:solidFill>
                                <a:schemeClr val="tx1"/>
                              </a:solidFill>
                              <a:latin typeface="Cambria Math" panose="02040503050406030204" pitchFamily="18" charset="0"/>
                            </a:rPr>
                            <m:t>𝑞</m:t>
                          </m:r>
                        </m:e>
                      </m:acc>
                      <m:d>
                        <m:dPr>
                          <m:ctrlPr>
                            <a:rPr lang="en-US" sz="3600" b="0" i="1" smtClean="0">
                              <a:solidFill>
                                <a:schemeClr val="tx1"/>
                              </a:solidFill>
                              <a:latin typeface="Cambria Math" panose="02040503050406030204" pitchFamily="18" charset="0"/>
                            </a:rPr>
                          </m:ctrlPr>
                        </m:dPr>
                        <m:e>
                          <m:r>
                            <a:rPr lang="en-US" sz="3600" b="0" i="1" smtClean="0">
                              <a:solidFill>
                                <a:schemeClr val="tx1"/>
                              </a:solidFill>
                              <a:latin typeface="Cambria Math" panose="02040503050406030204" pitchFamily="18" charset="0"/>
                            </a:rPr>
                            <m:t>𝑠</m:t>
                          </m:r>
                        </m:e>
                      </m:d>
                      <m:r>
                        <a:rPr lang="en-US" sz="3600" b="0" i="1" smtClean="0">
                          <a:solidFill>
                            <a:schemeClr val="tx1"/>
                          </a:solidFill>
                          <a:latin typeface="Cambria Math" panose="02040503050406030204" pitchFamily="18" charset="0"/>
                        </a:rPr>
                        <m:t>+</m:t>
                      </m:r>
                      <m:r>
                        <a:rPr lang="en-US" sz="3600" b="0" i="1" smtClean="0">
                          <a:solidFill>
                            <a:schemeClr val="tx1"/>
                          </a:solidFill>
                          <a:latin typeface="Cambria Math" panose="02040503050406030204" pitchFamily="18" charset="0"/>
                        </a:rPr>
                        <m:t>𝑠</m:t>
                      </m:r>
                      <m:d>
                        <m:dPr>
                          <m:begChr m:val="["/>
                          <m:endChr m:val="]"/>
                          <m:ctrlPr>
                            <a:rPr lang="en-US" sz="3600" b="0" i="1" smtClean="0">
                              <a:solidFill>
                                <a:schemeClr val="tx1"/>
                              </a:solidFill>
                              <a:latin typeface="Cambria Math" panose="02040503050406030204" pitchFamily="18" charset="0"/>
                            </a:rPr>
                          </m:ctrlPr>
                        </m:dPr>
                        <m:e>
                          <m:r>
                            <a:rPr lang="en-US" sz="3600" b="0" i="1" smtClean="0">
                              <a:solidFill>
                                <a:schemeClr val="tx1"/>
                              </a:solidFill>
                              <a:latin typeface="Cambria Math" panose="02040503050406030204" pitchFamily="18" charset="0"/>
                            </a:rPr>
                            <m:t>𝐶</m:t>
                          </m:r>
                        </m:e>
                      </m:d>
                      <m:r>
                        <a:rPr lang="en-US" sz="3600" b="0" i="1" smtClean="0">
                          <a:solidFill>
                            <a:schemeClr val="tx1"/>
                          </a:solidFill>
                          <a:latin typeface="Cambria Math" panose="02040503050406030204" pitchFamily="18" charset="0"/>
                        </a:rPr>
                        <m:t> </m:t>
                      </m:r>
                      <m:acc>
                        <m:accPr>
                          <m:chr m:val="⃗"/>
                          <m:ctrlPr>
                            <a:rPr lang="en-US" sz="3600" b="0" i="1" smtClean="0">
                              <a:solidFill>
                                <a:schemeClr val="tx1"/>
                              </a:solidFill>
                              <a:latin typeface="Cambria Math" panose="02040503050406030204" pitchFamily="18" charset="0"/>
                            </a:rPr>
                          </m:ctrlPr>
                        </m:accPr>
                        <m:e>
                          <m:r>
                            <a:rPr lang="en-US" sz="3600" b="0" i="1" smtClean="0">
                              <a:solidFill>
                                <a:schemeClr val="tx1"/>
                              </a:solidFill>
                              <a:latin typeface="Cambria Math" panose="02040503050406030204" pitchFamily="18" charset="0"/>
                            </a:rPr>
                            <m:t>𝑞</m:t>
                          </m:r>
                        </m:e>
                      </m:acc>
                      <m:d>
                        <m:dPr>
                          <m:ctrlPr>
                            <a:rPr lang="en-US" sz="3600" b="0" i="1" smtClean="0">
                              <a:solidFill>
                                <a:schemeClr val="tx1"/>
                              </a:solidFill>
                              <a:latin typeface="Cambria Math" panose="02040503050406030204" pitchFamily="18" charset="0"/>
                            </a:rPr>
                          </m:ctrlPr>
                        </m:dPr>
                        <m:e>
                          <m:r>
                            <a:rPr lang="en-US" sz="3600" b="0" i="1" smtClean="0">
                              <a:solidFill>
                                <a:schemeClr val="tx1"/>
                              </a:solidFill>
                              <a:latin typeface="Cambria Math" panose="02040503050406030204" pitchFamily="18" charset="0"/>
                            </a:rPr>
                            <m:t>𝑠</m:t>
                          </m:r>
                        </m:e>
                      </m:d>
                      <m:r>
                        <a:rPr lang="en-US" sz="3600" b="0" i="1" smtClean="0">
                          <a:solidFill>
                            <a:schemeClr val="tx1"/>
                          </a:solidFill>
                          <a:latin typeface="Cambria Math" panose="02040503050406030204" pitchFamily="18" charset="0"/>
                        </a:rPr>
                        <m:t>+</m:t>
                      </m:r>
                      <m:d>
                        <m:dPr>
                          <m:begChr m:val="["/>
                          <m:endChr m:val="]"/>
                          <m:ctrlPr>
                            <a:rPr lang="en-US" sz="3600" b="0" i="1" smtClean="0">
                              <a:solidFill>
                                <a:schemeClr val="tx1"/>
                              </a:solidFill>
                              <a:latin typeface="Cambria Math" panose="02040503050406030204" pitchFamily="18" charset="0"/>
                            </a:rPr>
                          </m:ctrlPr>
                        </m:dPr>
                        <m:e>
                          <m:r>
                            <a:rPr lang="en-US" sz="3600" b="0" i="1" smtClean="0">
                              <a:solidFill>
                                <a:schemeClr val="tx1"/>
                              </a:solidFill>
                              <a:latin typeface="Cambria Math" panose="02040503050406030204" pitchFamily="18" charset="0"/>
                            </a:rPr>
                            <m:t>𝐾</m:t>
                          </m:r>
                        </m:e>
                      </m:d>
                      <m:r>
                        <a:rPr lang="en-US" sz="3600" b="0" i="1" smtClean="0">
                          <a:solidFill>
                            <a:schemeClr val="tx1"/>
                          </a:solidFill>
                          <a:latin typeface="Cambria Math" panose="02040503050406030204" pitchFamily="18" charset="0"/>
                        </a:rPr>
                        <m:t> </m:t>
                      </m:r>
                      <m:acc>
                        <m:accPr>
                          <m:chr m:val="⃗"/>
                          <m:ctrlPr>
                            <a:rPr lang="en-US" sz="3600" b="0" i="1" smtClean="0">
                              <a:solidFill>
                                <a:schemeClr val="tx1"/>
                              </a:solidFill>
                              <a:latin typeface="Cambria Math" panose="02040503050406030204" pitchFamily="18" charset="0"/>
                            </a:rPr>
                          </m:ctrlPr>
                        </m:accPr>
                        <m:e>
                          <m:r>
                            <a:rPr lang="en-US" sz="3600" b="0" i="1" smtClean="0">
                              <a:solidFill>
                                <a:schemeClr val="tx1"/>
                              </a:solidFill>
                              <a:latin typeface="Cambria Math" panose="02040503050406030204" pitchFamily="18" charset="0"/>
                            </a:rPr>
                            <m:t>𝑞</m:t>
                          </m:r>
                        </m:e>
                      </m:acc>
                      <m:d>
                        <m:dPr>
                          <m:ctrlPr>
                            <a:rPr lang="en-US" sz="3600" b="0" i="1" smtClean="0">
                              <a:solidFill>
                                <a:schemeClr val="tx1"/>
                              </a:solidFill>
                              <a:latin typeface="Cambria Math" panose="02040503050406030204" pitchFamily="18" charset="0"/>
                            </a:rPr>
                          </m:ctrlPr>
                        </m:dPr>
                        <m:e>
                          <m:r>
                            <a:rPr lang="en-US" sz="3600" b="0" i="1" smtClean="0">
                              <a:solidFill>
                                <a:schemeClr val="tx1"/>
                              </a:solidFill>
                              <a:latin typeface="Cambria Math" panose="02040503050406030204" pitchFamily="18" charset="0"/>
                            </a:rPr>
                            <m:t>𝑠</m:t>
                          </m:r>
                        </m:e>
                      </m:d>
                      <m:r>
                        <a:rPr lang="en-US" sz="3600" b="0" i="1" smtClean="0">
                          <a:solidFill>
                            <a:schemeClr val="tx1"/>
                          </a:solidFill>
                          <a:latin typeface="Cambria Math" panose="02040503050406030204" pitchFamily="18" charset="0"/>
                        </a:rPr>
                        <m:t>=</m:t>
                      </m:r>
                      <m:acc>
                        <m:accPr>
                          <m:chr m:val="⃗"/>
                          <m:ctrlPr>
                            <a:rPr lang="en-US" sz="3600" b="0" i="1" smtClean="0">
                              <a:solidFill>
                                <a:schemeClr val="tx1"/>
                              </a:solidFill>
                              <a:latin typeface="Cambria Math" panose="02040503050406030204" pitchFamily="18" charset="0"/>
                            </a:rPr>
                          </m:ctrlPr>
                        </m:accPr>
                        <m:e>
                          <m:r>
                            <a:rPr lang="en-US" sz="3600" b="0" i="1" smtClean="0">
                              <a:solidFill>
                                <a:schemeClr val="tx1"/>
                              </a:solidFill>
                              <a:latin typeface="Cambria Math" panose="02040503050406030204" pitchFamily="18" charset="0"/>
                            </a:rPr>
                            <m:t>𝑓</m:t>
                          </m:r>
                        </m:e>
                      </m:acc>
                      <m:r>
                        <a:rPr lang="en-US" sz="3600" b="0" i="1" smtClean="0">
                          <a:solidFill>
                            <a:schemeClr val="tx1"/>
                          </a:solidFill>
                          <a:latin typeface="Cambria Math" panose="02040503050406030204" pitchFamily="18" charset="0"/>
                        </a:rPr>
                        <m:t>(</m:t>
                      </m:r>
                      <m:r>
                        <a:rPr lang="en-US" sz="3600" b="0" i="1" smtClean="0">
                          <a:solidFill>
                            <a:schemeClr val="tx1"/>
                          </a:solidFill>
                          <a:latin typeface="Cambria Math" panose="02040503050406030204" pitchFamily="18" charset="0"/>
                        </a:rPr>
                        <m:t>𝑠</m:t>
                      </m:r>
                      <m:r>
                        <a:rPr lang="en-US" sz="3600" b="0" i="1" smtClean="0">
                          <a:solidFill>
                            <a:schemeClr val="tx1"/>
                          </a:solidFill>
                          <a:latin typeface="Cambria Math" panose="02040503050406030204" pitchFamily="18" charset="0"/>
                        </a:rPr>
                        <m:t>)</m:t>
                      </m:r>
                    </m:oMath>
                  </m:oMathPara>
                </a14:m>
                <a:endParaRPr lang="en-US" sz="3600" dirty="0">
                  <a:solidFill>
                    <a:schemeClr val="tx1"/>
                  </a:solidFill>
                </a:endParaRPr>
              </a:p>
              <a:p>
                <a:pPr algn="ctr"/>
                <a:endParaRPr lang="en-US" sz="3600" b="0" i="1" dirty="0">
                  <a:solidFill>
                    <a:schemeClr val="tx1"/>
                  </a:solidFill>
                  <a:latin typeface="Cambria Math" panose="02040503050406030204" pitchFamily="18" charset="0"/>
                </a:endParaRPr>
              </a:p>
              <a:p>
                <a:pPr algn="ctr"/>
                <a:endParaRPr lang="en-US" sz="3600" b="0" i="1" dirty="0">
                  <a:solidFill>
                    <a:schemeClr val="tx1"/>
                  </a:solidFill>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acc>
                        <m:accPr>
                          <m:chr m:val="⃗"/>
                          <m:ctrlPr>
                            <a:rPr lang="en-US" sz="3600" b="0" i="1" smtClean="0">
                              <a:solidFill>
                                <a:schemeClr val="tx1"/>
                              </a:solidFill>
                              <a:latin typeface="Cambria Math" panose="02040503050406030204" pitchFamily="18" charset="0"/>
                            </a:rPr>
                          </m:ctrlPr>
                        </m:accPr>
                        <m:e>
                          <m:r>
                            <a:rPr lang="en-US" sz="3600" b="0" i="1" smtClean="0">
                              <a:solidFill>
                                <a:schemeClr val="tx1"/>
                              </a:solidFill>
                              <a:latin typeface="Cambria Math" panose="02040503050406030204" pitchFamily="18" charset="0"/>
                            </a:rPr>
                            <m:t>𝑓</m:t>
                          </m:r>
                        </m:e>
                      </m:acc>
                      <m:d>
                        <m:dPr>
                          <m:ctrlPr>
                            <a:rPr lang="en-US" sz="3600" b="0" i="1" smtClean="0">
                              <a:solidFill>
                                <a:schemeClr val="tx1"/>
                              </a:solidFill>
                              <a:latin typeface="Cambria Math" panose="02040503050406030204" pitchFamily="18" charset="0"/>
                            </a:rPr>
                          </m:ctrlPr>
                        </m:dPr>
                        <m:e>
                          <m:r>
                            <a:rPr lang="en-US" sz="3600" b="0" i="1" smtClean="0">
                              <a:solidFill>
                                <a:schemeClr val="tx1"/>
                              </a:solidFill>
                              <a:latin typeface="Cambria Math" panose="02040503050406030204" pitchFamily="18" charset="0"/>
                            </a:rPr>
                            <m:t>𝑠</m:t>
                          </m:r>
                        </m:e>
                      </m:d>
                      <m:r>
                        <a:rPr lang="en-US" sz="3600" b="0" i="1" smtClean="0">
                          <a:solidFill>
                            <a:schemeClr val="tx1"/>
                          </a:solidFill>
                          <a:latin typeface="Cambria Math" panose="02040503050406030204" pitchFamily="18" charset="0"/>
                        </a:rPr>
                        <m:t>=</m:t>
                      </m:r>
                      <m:d>
                        <m:dPr>
                          <m:begChr m:val="["/>
                          <m:endChr m:val="]"/>
                          <m:ctrlPr>
                            <a:rPr lang="en-US" sz="3600" b="0" i="1" smtClean="0">
                              <a:solidFill>
                                <a:schemeClr val="tx1"/>
                              </a:solidFill>
                              <a:latin typeface="Cambria Math" panose="02040503050406030204" pitchFamily="18" charset="0"/>
                            </a:rPr>
                          </m:ctrlPr>
                        </m:dPr>
                        <m:e>
                          <m:r>
                            <a:rPr lang="en-US" sz="3600" b="0" i="1" smtClean="0">
                              <a:solidFill>
                                <a:schemeClr val="tx1"/>
                              </a:solidFill>
                              <a:latin typeface="Cambria Math" panose="02040503050406030204" pitchFamily="18" charset="0"/>
                            </a:rPr>
                            <m:t>𝐴</m:t>
                          </m:r>
                          <m:d>
                            <m:dPr>
                              <m:ctrlPr>
                                <a:rPr lang="en-US" sz="3600" b="0" i="1" smtClean="0">
                                  <a:solidFill>
                                    <a:schemeClr val="tx1"/>
                                  </a:solidFill>
                                  <a:latin typeface="Cambria Math" panose="02040503050406030204" pitchFamily="18" charset="0"/>
                                </a:rPr>
                              </m:ctrlPr>
                            </m:dPr>
                            <m:e>
                              <m:r>
                                <a:rPr lang="en-US" sz="3600" b="0" i="1" smtClean="0">
                                  <a:solidFill>
                                    <a:schemeClr val="tx1"/>
                                  </a:solidFill>
                                  <a:latin typeface="Cambria Math" panose="02040503050406030204" pitchFamily="18" charset="0"/>
                                </a:rPr>
                                <m:t>𝑠</m:t>
                              </m:r>
                            </m:e>
                          </m:d>
                        </m:e>
                      </m:d>
                      <m:acc>
                        <m:accPr>
                          <m:chr m:val="⃗"/>
                          <m:ctrlPr>
                            <a:rPr lang="en-US" sz="3600" b="0" i="1" smtClean="0">
                              <a:solidFill>
                                <a:schemeClr val="tx1"/>
                              </a:solidFill>
                              <a:latin typeface="Cambria Math" panose="02040503050406030204" pitchFamily="18" charset="0"/>
                            </a:rPr>
                          </m:ctrlPr>
                        </m:accPr>
                        <m:e>
                          <m:r>
                            <a:rPr lang="en-US" sz="3600" b="0" i="1" smtClean="0">
                              <a:solidFill>
                                <a:schemeClr val="tx1"/>
                              </a:solidFill>
                              <a:latin typeface="Cambria Math" panose="02040503050406030204" pitchFamily="18" charset="0"/>
                            </a:rPr>
                            <m:t>𝑞</m:t>
                          </m:r>
                        </m:e>
                      </m:acc>
                      <m:r>
                        <a:rPr lang="en-US" sz="3600" b="0" i="1" smtClean="0">
                          <a:solidFill>
                            <a:schemeClr val="tx1"/>
                          </a:solidFill>
                          <a:latin typeface="Cambria Math" panose="02040503050406030204" pitchFamily="18" charset="0"/>
                        </a:rPr>
                        <m:t>(</m:t>
                      </m:r>
                      <m:r>
                        <a:rPr lang="en-US" sz="3600" b="0" i="1" smtClean="0">
                          <a:solidFill>
                            <a:schemeClr val="tx1"/>
                          </a:solidFill>
                          <a:latin typeface="Cambria Math" panose="02040503050406030204" pitchFamily="18" charset="0"/>
                        </a:rPr>
                        <m:t>𝑠</m:t>
                      </m:r>
                      <m:r>
                        <a:rPr lang="en-US" sz="3600" b="0" i="1" smtClean="0">
                          <a:solidFill>
                            <a:schemeClr val="tx1"/>
                          </a:solidFill>
                          <a:latin typeface="Cambria Math" panose="02040503050406030204" pitchFamily="18" charset="0"/>
                        </a:rPr>
                        <m:t>)</m:t>
                      </m:r>
                    </m:oMath>
                  </m:oMathPara>
                </a14:m>
                <a:endParaRPr lang="en-US" sz="3600" dirty="0">
                  <a:solidFill>
                    <a:schemeClr val="tx1"/>
                  </a:solidFill>
                </a:endParaRPr>
              </a:p>
            </p:txBody>
          </p:sp>
        </mc:Choice>
        <mc:Fallback>
          <p:sp>
            <p:nvSpPr>
              <p:cNvPr id="7" name="Rectangle: Rounded Corners 6">
                <a:extLst>
                  <a:ext uri="{FF2B5EF4-FFF2-40B4-BE49-F238E27FC236}">
                    <a16:creationId xmlns:a16="http://schemas.microsoft.com/office/drawing/2014/main" id="{8AC496F8-9235-7B61-039D-C51F6BE568AD}"/>
                  </a:ext>
                </a:extLst>
              </p:cNvPr>
              <p:cNvSpPr>
                <a:spLocks noRot="1" noChangeAspect="1" noMove="1" noResize="1" noEditPoints="1" noAdjustHandles="1" noChangeArrowheads="1" noChangeShapeType="1" noTextEdit="1"/>
              </p:cNvSpPr>
              <p:nvPr/>
            </p:nvSpPr>
            <p:spPr>
              <a:xfrm>
                <a:off x="172876" y="2400300"/>
                <a:ext cx="9144000" cy="6858000"/>
              </a:xfrm>
              <a:prstGeom prst="roundRect">
                <a:avLst>
                  <a:gd name="adj" fmla="val 7223"/>
                </a:avLst>
              </a:prstGeom>
              <a:blipFill>
                <a:blip r:embed="rId6"/>
                <a:stretch>
                  <a:fillRect/>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41154199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4B2E83"/>
        </a:solidFill>
        <a:effectLst/>
      </p:bgPr>
    </p:bg>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88248DA7-8E58-19F1-5E8B-0CFFEDCA5CCA}"/>
              </a:ext>
            </a:extLst>
          </p:cNvPr>
          <p:cNvSpPr/>
          <p:nvPr/>
        </p:nvSpPr>
        <p:spPr>
          <a:xfrm>
            <a:off x="0" y="2400300"/>
            <a:ext cx="762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3">
            <a:extLst>
              <a:ext uri="{FF2B5EF4-FFF2-40B4-BE49-F238E27FC236}">
                <a16:creationId xmlns:a16="http://schemas.microsoft.com/office/drawing/2014/main" id="{4428E743-A6E6-B283-635A-F20B1B22E8FC}"/>
              </a:ext>
            </a:extLst>
          </p:cNvPr>
          <p:cNvSpPr txBox="1"/>
          <p:nvPr/>
        </p:nvSpPr>
        <p:spPr>
          <a:xfrm>
            <a:off x="1253858" y="923576"/>
            <a:ext cx="14009827" cy="2483309"/>
          </a:xfrm>
          <a:prstGeom prst="rect">
            <a:avLst/>
          </a:prstGeom>
        </p:spPr>
        <p:txBody>
          <a:bodyPr lIns="0" tIns="0" rIns="0" bIns="0" rtlCol="0" anchor="t">
            <a:spAutoFit/>
          </a:bodyPr>
          <a:lstStyle/>
          <a:p>
            <a:pPr>
              <a:lnSpc>
                <a:spcPts val="10080"/>
              </a:lnSpc>
              <a:spcBef>
                <a:spcPct val="0"/>
              </a:spcBef>
            </a:pPr>
            <a:r>
              <a:rPr lang="en-US" sz="8000" dirty="0">
                <a:solidFill>
                  <a:schemeClr val="bg1"/>
                </a:solidFill>
                <a:latin typeface="Encode Sans Black" pitchFamily="2" charset="0"/>
              </a:rPr>
              <a:t>Math Model</a:t>
            </a:r>
          </a:p>
          <a:p>
            <a:pPr marL="0" lvl="0" indent="0">
              <a:lnSpc>
                <a:spcPts val="10080"/>
              </a:lnSpc>
              <a:spcBef>
                <a:spcPct val="0"/>
              </a:spcBef>
            </a:pPr>
            <a:endParaRPr lang="en-US" sz="8000" dirty="0">
              <a:solidFill>
                <a:schemeClr val="bg1"/>
              </a:solidFill>
              <a:latin typeface="Encode Sans Black" pitchFamily="2" charset="0"/>
            </a:endParaRPr>
          </a:p>
        </p:txBody>
      </p:sp>
      <p:sp>
        <p:nvSpPr>
          <p:cNvPr id="2" name="Slide Number Placeholder 5">
            <a:extLst>
              <a:ext uri="{FF2B5EF4-FFF2-40B4-BE49-F238E27FC236}">
                <a16:creationId xmlns:a16="http://schemas.microsoft.com/office/drawing/2014/main" id="{07EAE23A-D943-F2BB-D9DC-23AA45414982}"/>
              </a:ext>
            </a:extLst>
          </p:cNvPr>
          <p:cNvSpPr>
            <a:spLocks noGrp="1"/>
          </p:cNvSpPr>
          <p:nvPr>
            <p:ph type="sldNum" sz="quarter" idx="12"/>
          </p:nvPr>
        </p:nvSpPr>
        <p:spPr>
          <a:xfrm>
            <a:off x="17259300" y="-1"/>
            <a:ext cx="1028700" cy="1141605"/>
          </a:xfrm>
        </p:spPr>
        <p:txBody>
          <a:bodyPr wrap="square" lIns="91440" tIns="91440" rIns="91440" bIns="91440" anchor="t"/>
          <a:lstStyle/>
          <a:p>
            <a:fld id="{B6F15528-21DE-4FAA-801E-634DDDAF4B2B}" type="slidenum">
              <a:rPr lang="en-US" sz="3600" smtClean="0"/>
              <a:pPr/>
              <a:t>19</a:t>
            </a:fld>
            <a:endParaRPr lang="en-US" sz="3600" dirty="0"/>
          </a:p>
        </p:txBody>
      </p:sp>
      <p:pic>
        <p:nvPicPr>
          <p:cNvPr id="3" name="Picture 4">
            <a:extLst>
              <a:ext uri="{FF2B5EF4-FFF2-40B4-BE49-F238E27FC236}">
                <a16:creationId xmlns:a16="http://schemas.microsoft.com/office/drawing/2014/main" id="{276DA982-574D-AA19-7E16-8E1356060157}"/>
              </a:ext>
            </a:extLst>
          </p:cNvPr>
          <p:cNvPicPr>
            <a:picLocks noChangeAspect="1"/>
          </p:cNvPicPr>
          <p:nvPr/>
        </p:nvPicPr>
        <p:blipFill>
          <a:blip r:embed="rId3"/>
          <a:srcRect/>
          <a:stretch>
            <a:fillRect/>
          </a:stretch>
        </p:blipFill>
        <p:spPr>
          <a:xfrm>
            <a:off x="11939447" y="9263296"/>
            <a:ext cx="6348553" cy="1023704"/>
          </a:xfrm>
          <a:prstGeom prst="rect">
            <a:avLst/>
          </a:prstGeom>
        </p:spPr>
      </p:pic>
      <p:grpSp>
        <p:nvGrpSpPr>
          <p:cNvPr id="10" name="Group 8">
            <a:extLst>
              <a:ext uri="{FF2B5EF4-FFF2-40B4-BE49-F238E27FC236}">
                <a16:creationId xmlns:a16="http://schemas.microsoft.com/office/drawing/2014/main" id="{03CC7A99-F6BA-945E-A61D-F8FC1AA01E27}"/>
              </a:ext>
            </a:extLst>
          </p:cNvPr>
          <p:cNvGrpSpPr/>
          <p:nvPr/>
        </p:nvGrpSpPr>
        <p:grpSpPr>
          <a:xfrm>
            <a:off x="9639835" y="1028700"/>
            <a:ext cx="7619465" cy="8229600"/>
            <a:chOff x="0" y="0"/>
            <a:chExt cx="1913890" cy="2067146"/>
          </a:xfrm>
        </p:grpSpPr>
        <p:sp>
          <p:nvSpPr>
            <p:cNvPr id="11" name="Freeform 9">
              <a:extLst>
                <a:ext uri="{FF2B5EF4-FFF2-40B4-BE49-F238E27FC236}">
                  <a16:creationId xmlns:a16="http://schemas.microsoft.com/office/drawing/2014/main" id="{A6658A50-74C8-4ED9-1B7A-0A03DDE63DC6}"/>
                </a:ext>
              </a:extLst>
            </p:cNvPr>
            <p:cNvSpPr/>
            <p:nvPr/>
          </p:nvSpPr>
          <p:spPr>
            <a:xfrm>
              <a:off x="0" y="0"/>
              <a:ext cx="1913890" cy="2067146"/>
            </a:xfrm>
            <a:custGeom>
              <a:avLst/>
              <a:gdLst/>
              <a:ahLst/>
              <a:cxnLst/>
              <a:rect l="l" t="t" r="r" b="b"/>
              <a:pathLst>
                <a:path w="1913890" h="2067146">
                  <a:moveTo>
                    <a:pt x="1789430" y="2067146"/>
                  </a:moveTo>
                  <a:lnTo>
                    <a:pt x="124460" y="2067146"/>
                  </a:lnTo>
                  <a:cubicBezTo>
                    <a:pt x="55880" y="2067146"/>
                    <a:pt x="0" y="2011266"/>
                    <a:pt x="0" y="1942686"/>
                  </a:cubicBezTo>
                  <a:lnTo>
                    <a:pt x="0" y="124460"/>
                  </a:lnTo>
                  <a:cubicBezTo>
                    <a:pt x="0" y="55880"/>
                    <a:pt x="55880" y="0"/>
                    <a:pt x="124460" y="0"/>
                  </a:cubicBezTo>
                  <a:lnTo>
                    <a:pt x="1789430" y="0"/>
                  </a:lnTo>
                  <a:cubicBezTo>
                    <a:pt x="1858010" y="0"/>
                    <a:pt x="1913890" y="55880"/>
                    <a:pt x="1913890" y="124460"/>
                  </a:cubicBezTo>
                  <a:lnTo>
                    <a:pt x="1913890" y="1942686"/>
                  </a:lnTo>
                  <a:cubicBezTo>
                    <a:pt x="1913890" y="2011266"/>
                    <a:pt x="1858010" y="2067146"/>
                    <a:pt x="1789430" y="2067146"/>
                  </a:cubicBezTo>
                  <a:close/>
                </a:path>
              </a:pathLst>
            </a:custGeom>
            <a:solidFill>
              <a:srgbClr val="FFFFFF"/>
            </a:solidFill>
          </p:spPr>
          <p:txBody>
            <a:bodyPr/>
            <a:lstStyle/>
            <a:p>
              <a:endParaRPr lang="en-US" dirty="0"/>
            </a:p>
          </p:txBody>
        </p:sp>
      </p:grpSp>
      <p:grpSp>
        <p:nvGrpSpPr>
          <p:cNvPr id="12" name="Group 19">
            <a:extLst>
              <a:ext uri="{FF2B5EF4-FFF2-40B4-BE49-F238E27FC236}">
                <a16:creationId xmlns:a16="http://schemas.microsoft.com/office/drawing/2014/main" id="{E87180C8-86BB-ED5B-73BB-88D30A6AB495}"/>
              </a:ext>
            </a:extLst>
          </p:cNvPr>
          <p:cNvGrpSpPr/>
          <p:nvPr/>
        </p:nvGrpSpPr>
        <p:grpSpPr>
          <a:xfrm>
            <a:off x="10129286" y="1833034"/>
            <a:ext cx="6634714" cy="2326466"/>
            <a:chOff x="0" y="-19049"/>
            <a:chExt cx="5421181" cy="1657454"/>
          </a:xfrm>
        </p:grpSpPr>
        <p:sp>
          <p:nvSpPr>
            <p:cNvPr id="13" name="TextBox 20">
              <a:extLst>
                <a:ext uri="{FF2B5EF4-FFF2-40B4-BE49-F238E27FC236}">
                  <a16:creationId xmlns:a16="http://schemas.microsoft.com/office/drawing/2014/main" id="{A94F2BBC-1AC8-472E-88C9-9ED6038E0D2E}"/>
                </a:ext>
              </a:extLst>
            </p:cNvPr>
            <p:cNvSpPr txBox="1"/>
            <p:nvPr/>
          </p:nvSpPr>
          <p:spPr>
            <a:xfrm>
              <a:off x="0" y="-19049"/>
              <a:ext cx="5421181" cy="369014"/>
            </a:xfrm>
            <a:prstGeom prst="rect">
              <a:avLst/>
            </a:prstGeom>
          </p:spPr>
          <p:txBody>
            <a:bodyPr lIns="0" tIns="0" rIns="0" bIns="0" rtlCol="0" anchor="t">
              <a:spAutoFit/>
            </a:bodyPr>
            <a:lstStyle/>
            <a:p>
              <a:pPr marL="0" lvl="0" indent="0" algn="l">
                <a:lnSpc>
                  <a:spcPts val="4410"/>
                </a:lnSpc>
                <a:spcBef>
                  <a:spcPct val="0"/>
                </a:spcBef>
              </a:pPr>
              <a:r>
                <a:rPr lang="en-US" sz="3500" dirty="0">
                  <a:solidFill>
                    <a:srgbClr val="B7A57A"/>
                  </a:solidFill>
                  <a:latin typeface="Encode Sans Black" pitchFamily="2" charset="0"/>
                </a:rPr>
                <a:t>Structural Dynamics</a:t>
              </a:r>
            </a:p>
          </p:txBody>
        </p:sp>
        <mc:AlternateContent xmlns:mc="http://schemas.openxmlformats.org/markup-compatibility/2006" xmlns:a14="http://schemas.microsoft.com/office/drawing/2010/main">
          <mc:Choice Requires="a14">
            <p:sp>
              <p:nvSpPr>
                <p:cNvPr id="14" name="TextBox 21">
                  <a:extLst>
                    <a:ext uri="{FF2B5EF4-FFF2-40B4-BE49-F238E27FC236}">
                      <a16:creationId xmlns:a16="http://schemas.microsoft.com/office/drawing/2014/main" id="{86EE00C1-8AD7-03E7-A397-E135223B10DE}"/>
                    </a:ext>
                  </a:extLst>
                </p:cNvPr>
                <p:cNvSpPr txBox="1"/>
                <p:nvPr/>
              </p:nvSpPr>
              <p:spPr>
                <a:xfrm>
                  <a:off x="0" y="346445"/>
                  <a:ext cx="5421181" cy="1291960"/>
                </a:xfrm>
                <a:prstGeom prst="rect">
                  <a:avLst/>
                </a:prstGeom>
              </p:spPr>
              <p:txBody>
                <a:bodyPr lIns="0" tIns="0" rIns="0" bIns="0" rtlCol="0" anchor="t">
                  <a:spAutoFit/>
                </a:bodyPr>
                <a:lstStyle/>
                <a:p>
                  <a:pPr marL="342900" lvl="0" indent="-342900" algn="l">
                    <a:lnSpc>
                      <a:spcPts val="3550"/>
                    </a:lnSpc>
                    <a:spcBef>
                      <a:spcPct val="0"/>
                    </a:spcBef>
                    <a:buFont typeface="Arial" panose="020B0604020202020204" pitchFamily="34" charset="0"/>
                    <a:buChar char="•"/>
                  </a:pPr>
                  <a:r>
                    <a:rPr lang="en-US" sz="2500" dirty="0">
                      <a:latin typeface="Open Sans"/>
                    </a:rPr>
                    <a:t>Equations of motion</a:t>
                  </a:r>
                </a:p>
                <a:p>
                  <a:pPr marL="800100" lvl="1" indent="-342900">
                    <a:lnSpc>
                      <a:spcPts val="3550"/>
                    </a:lnSpc>
                    <a:spcBef>
                      <a:spcPct val="0"/>
                    </a:spcBef>
                    <a:buFont typeface="Arial" panose="020B0604020202020204" pitchFamily="34" charset="0"/>
                    <a:buChar char="•"/>
                  </a:pPr>
                  <a:r>
                    <a:rPr lang="en-US" sz="2500" dirty="0">
                      <a:latin typeface="Open Sans"/>
                    </a:rPr>
                    <a:t>Modal coordinates</a:t>
                  </a:r>
                </a:p>
                <a:p>
                  <a:pPr marL="800100" lvl="1" indent="-342900">
                    <a:lnSpc>
                      <a:spcPts val="3550"/>
                    </a:lnSpc>
                    <a:spcBef>
                      <a:spcPct val="0"/>
                    </a:spcBef>
                    <a:buFont typeface="Arial" panose="020B0604020202020204" pitchFamily="34" charset="0"/>
                    <a:buChar char="•"/>
                  </a:pPr>
                  <a14:m>
                    <m:oMath xmlns:m="http://schemas.openxmlformats.org/officeDocument/2006/math">
                      <m:d>
                        <m:dPr>
                          <m:begChr m:val="["/>
                          <m:endChr m:val="]"/>
                          <m:ctrlPr>
                            <a:rPr lang="en-US" sz="2500" b="0" i="1" smtClean="0">
                              <a:latin typeface="Cambria Math" panose="02040503050406030204" pitchFamily="18" charset="0"/>
                            </a:rPr>
                          </m:ctrlPr>
                        </m:dPr>
                        <m:e>
                          <m:r>
                            <a:rPr lang="en-US" sz="2500" b="0" i="1" smtClean="0">
                              <a:latin typeface="Cambria Math" panose="02040503050406030204" pitchFamily="18" charset="0"/>
                            </a:rPr>
                            <m:t>𝑀</m:t>
                          </m:r>
                        </m:e>
                      </m:d>
                    </m:oMath>
                  </a14:m>
                  <a:r>
                    <a:rPr lang="en-US" sz="2500" dirty="0">
                      <a:latin typeface="Open Sans"/>
                    </a:rPr>
                    <a:t> and </a:t>
                  </a:r>
                  <a14:m>
                    <m:oMath xmlns:m="http://schemas.openxmlformats.org/officeDocument/2006/math">
                      <m:d>
                        <m:dPr>
                          <m:begChr m:val="["/>
                          <m:endChr m:val="]"/>
                          <m:ctrlPr>
                            <a:rPr lang="en-US" sz="2500" b="0" i="1" smtClean="0">
                              <a:latin typeface="Cambria Math" panose="02040503050406030204" pitchFamily="18" charset="0"/>
                            </a:rPr>
                          </m:ctrlPr>
                        </m:dPr>
                        <m:e>
                          <m:r>
                            <a:rPr lang="en-US" sz="2500" b="0" i="1" smtClean="0">
                              <a:latin typeface="Cambria Math" panose="02040503050406030204" pitchFamily="18" charset="0"/>
                            </a:rPr>
                            <m:t>𝐾</m:t>
                          </m:r>
                        </m:e>
                      </m:d>
                    </m:oMath>
                  </a14:m>
                  <a:r>
                    <a:rPr lang="en-US" sz="2500" dirty="0">
                      <a:latin typeface="Open Sans"/>
                    </a:rPr>
                    <a:t> from NASTRAN</a:t>
                  </a:r>
                </a:p>
                <a:p>
                  <a:pPr marL="800100" lvl="1" indent="-342900">
                    <a:lnSpc>
                      <a:spcPts val="3550"/>
                    </a:lnSpc>
                    <a:spcBef>
                      <a:spcPct val="0"/>
                    </a:spcBef>
                    <a:buFont typeface="Arial" panose="020B0604020202020204" pitchFamily="34" charset="0"/>
                    <a:buChar char="•"/>
                  </a:pPr>
                  <a14:m>
                    <m:oMath xmlns:m="http://schemas.openxmlformats.org/officeDocument/2006/math">
                      <m:d>
                        <m:dPr>
                          <m:begChr m:val="["/>
                          <m:endChr m:val="]"/>
                          <m:ctrlPr>
                            <a:rPr lang="en-US" sz="2500" b="0" i="1" smtClean="0">
                              <a:latin typeface="Cambria Math" panose="02040503050406030204" pitchFamily="18" charset="0"/>
                            </a:rPr>
                          </m:ctrlPr>
                        </m:dPr>
                        <m:e>
                          <m:r>
                            <a:rPr lang="en-US" sz="2500" b="0" i="1" smtClean="0">
                              <a:latin typeface="Cambria Math" panose="02040503050406030204" pitchFamily="18" charset="0"/>
                            </a:rPr>
                            <m:t>𝐶</m:t>
                          </m:r>
                        </m:e>
                      </m:d>
                    </m:oMath>
                  </a14:m>
                  <a:r>
                    <a:rPr lang="en-US" sz="2500" dirty="0">
                      <a:latin typeface="Open Sans"/>
                    </a:rPr>
                    <a:t> from GVT</a:t>
                  </a:r>
                </a:p>
              </p:txBody>
            </p:sp>
          </mc:Choice>
          <mc:Fallback xmlns="">
            <p:sp>
              <p:nvSpPr>
                <p:cNvPr id="14" name="TextBox 21">
                  <a:extLst>
                    <a:ext uri="{FF2B5EF4-FFF2-40B4-BE49-F238E27FC236}">
                      <a16:creationId xmlns:a16="http://schemas.microsoft.com/office/drawing/2014/main" id="{86EE00C1-8AD7-03E7-A397-E135223B10DE}"/>
                    </a:ext>
                  </a:extLst>
                </p:cNvPr>
                <p:cNvSpPr txBox="1">
                  <a:spLocks noRot="1" noChangeAspect="1" noMove="1" noResize="1" noEditPoints="1" noAdjustHandles="1" noChangeArrowheads="1" noChangeShapeType="1" noTextEdit="1"/>
                </p:cNvSpPr>
                <p:nvPr/>
              </p:nvSpPr>
              <p:spPr>
                <a:xfrm>
                  <a:off x="0" y="346445"/>
                  <a:ext cx="5421181" cy="1291960"/>
                </a:xfrm>
                <a:prstGeom prst="rect">
                  <a:avLst/>
                </a:prstGeom>
                <a:blipFill>
                  <a:blip r:embed="rId4"/>
                  <a:stretch>
                    <a:fillRect l="-2757" t="-3030" b="-9428"/>
                  </a:stretch>
                </a:blipFill>
              </p:spPr>
              <p:txBody>
                <a:bodyPr/>
                <a:lstStyle/>
                <a:p>
                  <a:r>
                    <a:rPr lang="en-US">
                      <a:noFill/>
                    </a:rPr>
                    <a:t> </a:t>
                  </a:r>
                </a:p>
              </p:txBody>
            </p:sp>
          </mc:Fallback>
        </mc:AlternateContent>
      </p:grpSp>
      <p:grpSp>
        <p:nvGrpSpPr>
          <p:cNvPr id="18" name="Group 19">
            <a:extLst>
              <a:ext uri="{FF2B5EF4-FFF2-40B4-BE49-F238E27FC236}">
                <a16:creationId xmlns:a16="http://schemas.microsoft.com/office/drawing/2014/main" id="{DB32CDB3-3B9E-0076-9BBF-63117312F00E}"/>
              </a:ext>
            </a:extLst>
          </p:cNvPr>
          <p:cNvGrpSpPr/>
          <p:nvPr/>
        </p:nvGrpSpPr>
        <p:grpSpPr>
          <a:xfrm>
            <a:off x="10124747" y="4406763"/>
            <a:ext cx="6639253" cy="3716979"/>
            <a:chOff x="0" y="-19049"/>
            <a:chExt cx="5424890" cy="2648103"/>
          </a:xfrm>
        </p:grpSpPr>
        <p:sp>
          <p:nvSpPr>
            <p:cNvPr id="19" name="TextBox 20">
              <a:extLst>
                <a:ext uri="{FF2B5EF4-FFF2-40B4-BE49-F238E27FC236}">
                  <a16:creationId xmlns:a16="http://schemas.microsoft.com/office/drawing/2014/main" id="{FA8346F1-317E-7C0C-B05F-FE35B02D8641}"/>
                </a:ext>
              </a:extLst>
            </p:cNvPr>
            <p:cNvSpPr txBox="1"/>
            <p:nvPr/>
          </p:nvSpPr>
          <p:spPr>
            <a:xfrm>
              <a:off x="0" y="-19049"/>
              <a:ext cx="5421181" cy="369014"/>
            </a:xfrm>
            <a:prstGeom prst="rect">
              <a:avLst/>
            </a:prstGeom>
          </p:spPr>
          <p:txBody>
            <a:bodyPr lIns="0" tIns="0" rIns="0" bIns="0" rtlCol="0" anchor="t">
              <a:spAutoFit/>
            </a:bodyPr>
            <a:lstStyle/>
            <a:p>
              <a:pPr marL="0" lvl="0" indent="0" algn="l">
                <a:lnSpc>
                  <a:spcPts val="4410"/>
                </a:lnSpc>
                <a:spcBef>
                  <a:spcPct val="0"/>
                </a:spcBef>
              </a:pPr>
              <a:r>
                <a:rPr lang="en-US" sz="3500" dirty="0">
                  <a:solidFill>
                    <a:srgbClr val="B7A57A"/>
                  </a:solidFill>
                  <a:latin typeface="Encode Sans Black" pitchFamily="2" charset="0"/>
                </a:rPr>
                <a:t>Aerodynamics</a:t>
              </a:r>
            </a:p>
          </p:txBody>
        </p:sp>
        <mc:AlternateContent xmlns:mc="http://schemas.openxmlformats.org/markup-compatibility/2006" xmlns:a14="http://schemas.microsoft.com/office/drawing/2010/main">
          <mc:Choice Requires="a14">
            <p:sp>
              <p:nvSpPr>
                <p:cNvPr id="20" name="TextBox 21">
                  <a:extLst>
                    <a:ext uri="{FF2B5EF4-FFF2-40B4-BE49-F238E27FC236}">
                      <a16:creationId xmlns:a16="http://schemas.microsoft.com/office/drawing/2014/main" id="{E69347B4-D5E8-579F-8197-189FEA1E74BF}"/>
                    </a:ext>
                  </a:extLst>
                </p:cNvPr>
                <p:cNvSpPr txBox="1"/>
                <p:nvPr/>
              </p:nvSpPr>
              <p:spPr>
                <a:xfrm>
                  <a:off x="3709" y="349965"/>
                  <a:ext cx="5421181" cy="2279089"/>
                </a:xfrm>
                <a:prstGeom prst="rect">
                  <a:avLst/>
                </a:prstGeom>
              </p:spPr>
              <p:txBody>
                <a:bodyPr lIns="0" tIns="0" rIns="0" bIns="0" rtlCol="0" anchor="t">
                  <a:spAutoFit/>
                </a:bodyPr>
                <a:lstStyle/>
                <a:p>
                  <a:pPr marL="342900" lvl="0" indent="-342900" algn="l">
                    <a:lnSpc>
                      <a:spcPts val="3550"/>
                    </a:lnSpc>
                    <a:spcBef>
                      <a:spcPct val="0"/>
                    </a:spcBef>
                    <a:buFont typeface="Arial" panose="020B0604020202020204" pitchFamily="34" charset="0"/>
                    <a:buChar char="•"/>
                  </a:pPr>
                  <a:r>
                    <a:rPr lang="en-US" sz="2500" dirty="0">
                      <a:latin typeface="Open Sans"/>
                    </a:rPr>
                    <a:t>Aerodynamic influence matrix </a:t>
                  </a:r>
                  <a14:m>
                    <m:oMath xmlns:m="http://schemas.openxmlformats.org/officeDocument/2006/math">
                      <m:d>
                        <m:dPr>
                          <m:begChr m:val="["/>
                          <m:endChr m:val="]"/>
                          <m:ctrlPr>
                            <a:rPr lang="en-US" sz="2500" b="0" i="1" smtClean="0">
                              <a:latin typeface="Cambria Math" panose="02040503050406030204" pitchFamily="18" charset="0"/>
                            </a:rPr>
                          </m:ctrlPr>
                        </m:dPr>
                        <m:e>
                          <m:r>
                            <a:rPr lang="en-US" sz="2500" b="0" i="1" smtClean="0">
                              <a:latin typeface="Cambria Math" panose="02040503050406030204" pitchFamily="18" charset="0"/>
                            </a:rPr>
                            <m:t>𝐴</m:t>
                          </m:r>
                          <m:r>
                            <a:rPr lang="en-US" sz="2500" b="0" i="1" smtClean="0">
                              <a:latin typeface="Cambria Math" panose="02040503050406030204" pitchFamily="18" charset="0"/>
                            </a:rPr>
                            <m:t>(</m:t>
                          </m:r>
                          <m:r>
                            <a:rPr lang="en-US" sz="2500" b="0" i="1" smtClean="0">
                              <a:latin typeface="Cambria Math" panose="02040503050406030204" pitchFamily="18" charset="0"/>
                            </a:rPr>
                            <m:t>𝑠</m:t>
                          </m:r>
                          <m:r>
                            <a:rPr lang="en-US" sz="2500" b="0" i="1" smtClean="0">
                              <a:latin typeface="Cambria Math" panose="02040503050406030204" pitchFamily="18" charset="0"/>
                            </a:rPr>
                            <m:t>)</m:t>
                          </m:r>
                        </m:e>
                      </m:d>
                    </m:oMath>
                  </a14:m>
                  <a:endParaRPr lang="en-US" sz="2500" dirty="0">
                    <a:latin typeface="Open Sans"/>
                  </a:endParaRPr>
                </a:p>
                <a:p>
                  <a:pPr marL="800100" lvl="1" indent="-342900">
                    <a:lnSpc>
                      <a:spcPts val="3550"/>
                    </a:lnSpc>
                    <a:spcBef>
                      <a:spcPct val="0"/>
                    </a:spcBef>
                    <a:buFont typeface="Arial" panose="020B0604020202020204" pitchFamily="34" charset="0"/>
                    <a:buChar char="•"/>
                  </a:pPr>
                  <a:r>
                    <a:rPr lang="en-US" sz="2500" dirty="0">
                      <a:latin typeface="Open Sans"/>
                    </a:rPr>
                    <a:t>Tabulated also from NASTRAN</a:t>
                  </a:r>
                </a:p>
                <a:p>
                  <a:pPr marL="342900" indent="-342900">
                    <a:lnSpc>
                      <a:spcPts val="3550"/>
                    </a:lnSpc>
                    <a:spcBef>
                      <a:spcPct val="0"/>
                    </a:spcBef>
                    <a:buFont typeface="Arial" panose="020B0604020202020204" pitchFamily="34" charset="0"/>
                    <a:buChar char="•"/>
                  </a:pPr>
                  <a:r>
                    <a:rPr lang="en-US" sz="2500" dirty="0">
                      <a:latin typeface="Open Sans"/>
                    </a:rPr>
                    <a:t>Rational function approximation</a:t>
                  </a:r>
                </a:p>
                <a:p>
                  <a:pPr marL="800100" lvl="1" indent="-342900">
                    <a:lnSpc>
                      <a:spcPts val="3550"/>
                    </a:lnSpc>
                    <a:spcBef>
                      <a:spcPct val="0"/>
                    </a:spcBef>
                    <a:buFont typeface="Arial" panose="020B0604020202020204" pitchFamily="34" charset="0"/>
                    <a:buChar char="•"/>
                  </a:pPr>
                  <a:r>
                    <a:rPr lang="en-US" sz="2500" dirty="0">
                      <a:latin typeface="Open Sans"/>
                    </a:rPr>
                    <a:t>Roger Approximation</a:t>
                  </a:r>
                </a:p>
                <a:p>
                  <a:pPr marL="1257300" lvl="2" indent="-342900">
                    <a:lnSpc>
                      <a:spcPts val="3550"/>
                    </a:lnSpc>
                    <a:spcBef>
                      <a:spcPct val="0"/>
                    </a:spcBef>
                    <a:buFont typeface="Arial" panose="020B0604020202020204" pitchFamily="34" charset="0"/>
                    <a:buChar char="•"/>
                  </a:pPr>
                  <a:r>
                    <a:rPr lang="en-US" sz="2500" dirty="0">
                      <a:latin typeface="Open Sans"/>
                    </a:rPr>
                    <a:t>Lag constants </a:t>
                  </a:r>
                  <a14:m>
                    <m:oMath xmlns:m="http://schemas.openxmlformats.org/officeDocument/2006/math">
                      <m:sSub>
                        <m:sSubPr>
                          <m:ctrlPr>
                            <a:rPr lang="en-US" sz="2500" b="0" i="1" smtClean="0">
                              <a:latin typeface="Cambria Math" panose="02040503050406030204" pitchFamily="18" charset="0"/>
                            </a:rPr>
                          </m:ctrlPr>
                        </m:sSubPr>
                        <m:e>
                          <m:r>
                            <a:rPr lang="en-US" sz="2500" b="0" i="1" smtClean="0">
                              <a:latin typeface="Cambria Math" panose="02040503050406030204" pitchFamily="18" charset="0"/>
                            </a:rPr>
                            <m:t>𝛽</m:t>
                          </m:r>
                        </m:e>
                        <m:sub>
                          <m:r>
                            <a:rPr lang="en-US" sz="2500" b="0" i="1" smtClean="0">
                              <a:latin typeface="Cambria Math" panose="02040503050406030204" pitchFamily="18" charset="0"/>
                            </a:rPr>
                            <m:t>𝑖</m:t>
                          </m:r>
                        </m:sub>
                      </m:sSub>
                    </m:oMath>
                  </a14:m>
                  <a:endParaRPr lang="en-US" sz="2500" dirty="0">
                    <a:latin typeface="Open Sans"/>
                  </a:endParaRPr>
                </a:p>
                <a:p>
                  <a:pPr marL="1257300" lvl="2" indent="-342900">
                    <a:lnSpc>
                      <a:spcPts val="3550"/>
                    </a:lnSpc>
                    <a:spcBef>
                      <a:spcPct val="0"/>
                    </a:spcBef>
                    <a:buFont typeface="Arial" panose="020B0604020202020204" pitchFamily="34" charset="0"/>
                    <a:buChar char="•"/>
                  </a:pPr>
                  <a:r>
                    <a:rPr lang="en-US" sz="2500" dirty="0">
                      <a:latin typeface="Open Sans"/>
                    </a:rPr>
                    <a:t>Least-squares regression</a:t>
                  </a:r>
                </a:p>
                <a:p>
                  <a:pPr marL="342900" indent="-342900">
                    <a:lnSpc>
                      <a:spcPts val="3550"/>
                    </a:lnSpc>
                    <a:spcBef>
                      <a:spcPct val="0"/>
                    </a:spcBef>
                    <a:buFont typeface="Arial" panose="020B0604020202020204" pitchFamily="34" charset="0"/>
                    <a:buChar char="•"/>
                  </a:pPr>
                  <a:r>
                    <a:rPr lang="en-US" sz="2500" dirty="0">
                      <a:latin typeface="Open Sans"/>
                    </a:rPr>
                    <a:t>Lag states</a:t>
                  </a:r>
                </a:p>
              </p:txBody>
            </p:sp>
          </mc:Choice>
          <mc:Fallback xmlns="">
            <p:sp>
              <p:nvSpPr>
                <p:cNvPr id="20" name="TextBox 21">
                  <a:extLst>
                    <a:ext uri="{FF2B5EF4-FFF2-40B4-BE49-F238E27FC236}">
                      <a16:creationId xmlns:a16="http://schemas.microsoft.com/office/drawing/2014/main" id="{E69347B4-D5E8-579F-8197-189FEA1E74BF}"/>
                    </a:ext>
                  </a:extLst>
                </p:cNvPr>
                <p:cNvSpPr txBox="1">
                  <a:spLocks noRot="1" noChangeAspect="1" noMove="1" noResize="1" noEditPoints="1" noAdjustHandles="1" noChangeArrowheads="1" noChangeShapeType="1" noTextEdit="1"/>
                </p:cNvSpPr>
                <p:nvPr/>
              </p:nvSpPr>
              <p:spPr>
                <a:xfrm>
                  <a:off x="3709" y="349965"/>
                  <a:ext cx="5421181" cy="2279089"/>
                </a:xfrm>
                <a:prstGeom prst="rect">
                  <a:avLst/>
                </a:prstGeom>
                <a:blipFill>
                  <a:blip r:embed="rId5"/>
                  <a:stretch>
                    <a:fillRect l="-2757" t="-1714" b="-4762"/>
                  </a:stretch>
                </a:blipFill>
              </p:spPr>
              <p:txBody>
                <a:bodyPr/>
                <a:lstStyle/>
                <a:p>
                  <a:r>
                    <a:rPr lang="en-US">
                      <a:noFill/>
                    </a:rPr>
                    <a:t> </a:t>
                  </a:r>
                </a:p>
              </p:txBody>
            </p:sp>
          </mc:Fallback>
        </mc:AlternateContent>
      </p:grpSp>
      <mc:AlternateContent xmlns:mc="http://schemas.openxmlformats.org/markup-compatibility/2006">
        <mc:Choice xmlns:a14="http://schemas.microsoft.com/office/drawing/2010/main" Requires="a14">
          <p:sp>
            <p:nvSpPr>
              <p:cNvPr id="21" name="Rectangle: Rounded Corners 20">
                <a:extLst>
                  <a:ext uri="{FF2B5EF4-FFF2-40B4-BE49-F238E27FC236}">
                    <a16:creationId xmlns:a16="http://schemas.microsoft.com/office/drawing/2014/main" id="{E301686B-1370-A154-0DE9-8CA3DB29FDFC}"/>
                  </a:ext>
                </a:extLst>
              </p:cNvPr>
              <p:cNvSpPr/>
              <p:nvPr/>
            </p:nvSpPr>
            <p:spPr>
              <a:xfrm>
                <a:off x="172876" y="2400300"/>
                <a:ext cx="9144000" cy="6858000"/>
              </a:xfrm>
              <a:prstGeom prst="roundRect">
                <a:avLst>
                  <a:gd name="adj" fmla="val 7223"/>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sz="3600" b="0" i="1" smtClean="0">
                              <a:solidFill>
                                <a:schemeClr val="tx1"/>
                              </a:solidFill>
                              <a:latin typeface="Cambria Math" panose="02040503050406030204" pitchFamily="18" charset="0"/>
                            </a:rPr>
                          </m:ctrlPr>
                        </m:sSupPr>
                        <m:e>
                          <m:r>
                            <a:rPr lang="en-US" sz="3600" b="0" i="1" smtClean="0">
                              <a:solidFill>
                                <a:schemeClr val="tx1"/>
                              </a:solidFill>
                              <a:latin typeface="Cambria Math" panose="02040503050406030204" pitchFamily="18" charset="0"/>
                            </a:rPr>
                            <m:t>𝑠</m:t>
                          </m:r>
                        </m:e>
                        <m:sup>
                          <m:r>
                            <a:rPr lang="en-US" sz="3600" b="0" i="1" smtClean="0">
                              <a:solidFill>
                                <a:schemeClr val="tx1"/>
                              </a:solidFill>
                              <a:latin typeface="Cambria Math" panose="02040503050406030204" pitchFamily="18" charset="0"/>
                            </a:rPr>
                            <m:t>2</m:t>
                          </m:r>
                        </m:sup>
                      </m:sSup>
                      <m:d>
                        <m:dPr>
                          <m:begChr m:val="["/>
                          <m:endChr m:val="]"/>
                          <m:ctrlPr>
                            <a:rPr lang="en-US" sz="3600" b="0" i="1" smtClean="0">
                              <a:solidFill>
                                <a:schemeClr val="tx1"/>
                              </a:solidFill>
                              <a:latin typeface="Cambria Math" panose="02040503050406030204" pitchFamily="18" charset="0"/>
                            </a:rPr>
                          </m:ctrlPr>
                        </m:dPr>
                        <m:e>
                          <m:r>
                            <a:rPr lang="en-US" sz="3600" b="0" i="1" smtClean="0">
                              <a:solidFill>
                                <a:schemeClr val="tx1"/>
                              </a:solidFill>
                              <a:latin typeface="Cambria Math" panose="02040503050406030204" pitchFamily="18" charset="0"/>
                            </a:rPr>
                            <m:t>𝑀</m:t>
                          </m:r>
                        </m:e>
                      </m:d>
                      <m:r>
                        <a:rPr lang="en-US" sz="3600" b="0" i="1" smtClean="0">
                          <a:solidFill>
                            <a:schemeClr val="tx1"/>
                          </a:solidFill>
                          <a:latin typeface="Cambria Math" panose="02040503050406030204" pitchFamily="18" charset="0"/>
                        </a:rPr>
                        <m:t> </m:t>
                      </m:r>
                      <m:acc>
                        <m:accPr>
                          <m:chr m:val="⃗"/>
                          <m:ctrlPr>
                            <a:rPr lang="en-US" sz="3600" b="0" i="1" smtClean="0">
                              <a:solidFill>
                                <a:schemeClr val="tx1"/>
                              </a:solidFill>
                              <a:latin typeface="Cambria Math" panose="02040503050406030204" pitchFamily="18" charset="0"/>
                            </a:rPr>
                          </m:ctrlPr>
                        </m:accPr>
                        <m:e>
                          <m:r>
                            <a:rPr lang="en-US" sz="3600" b="0" i="1" smtClean="0">
                              <a:solidFill>
                                <a:schemeClr val="tx1"/>
                              </a:solidFill>
                              <a:latin typeface="Cambria Math" panose="02040503050406030204" pitchFamily="18" charset="0"/>
                            </a:rPr>
                            <m:t>𝑞</m:t>
                          </m:r>
                        </m:e>
                      </m:acc>
                      <m:d>
                        <m:dPr>
                          <m:ctrlPr>
                            <a:rPr lang="en-US" sz="3600" b="0" i="1" smtClean="0">
                              <a:solidFill>
                                <a:schemeClr val="tx1"/>
                              </a:solidFill>
                              <a:latin typeface="Cambria Math" panose="02040503050406030204" pitchFamily="18" charset="0"/>
                            </a:rPr>
                          </m:ctrlPr>
                        </m:dPr>
                        <m:e>
                          <m:r>
                            <a:rPr lang="en-US" sz="3600" b="0" i="1" smtClean="0">
                              <a:solidFill>
                                <a:schemeClr val="tx1"/>
                              </a:solidFill>
                              <a:latin typeface="Cambria Math" panose="02040503050406030204" pitchFamily="18" charset="0"/>
                            </a:rPr>
                            <m:t>𝑠</m:t>
                          </m:r>
                        </m:e>
                      </m:d>
                      <m:r>
                        <a:rPr lang="en-US" sz="3600" b="0" i="1" smtClean="0">
                          <a:solidFill>
                            <a:schemeClr val="tx1"/>
                          </a:solidFill>
                          <a:latin typeface="Cambria Math" panose="02040503050406030204" pitchFamily="18" charset="0"/>
                        </a:rPr>
                        <m:t>+</m:t>
                      </m:r>
                      <m:r>
                        <a:rPr lang="en-US" sz="3600" b="0" i="1" smtClean="0">
                          <a:solidFill>
                            <a:schemeClr val="tx1"/>
                          </a:solidFill>
                          <a:latin typeface="Cambria Math" panose="02040503050406030204" pitchFamily="18" charset="0"/>
                        </a:rPr>
                        <m:t>𝑠</m:t>
                      </m:r>
                      <m:d>
                        <m:dPr>
                          <m:begChr m:val="["/>
                          <m:endChr m:val="]"/>
                          <m:ctrlPr>
                            <a:rPr lang="en-US" sz="3600" b="0" i="1" smtClean="0">
                              <a:solidFill>
                                <a:schemeClr val="tx1"/>
                              </a:solidFill>
                              <a:latin typeface="Cambria Math" panose="02040503050406030204" pitchFamily="18" charset="0"/>
                            </a:rPr>
                          </m:ctrlPr>
                        </m:dPr>
                        <m:e>
                          <m:r>
                            <a:rPr lang="en-US" sz="3600" b="0" i="1" smtClean="0">
                              <a:solidFill>
                                <a:schemeClr val="tx1"/>
                              </a:solidFill>
                              <a:latin typeface="Cambria Math" panose="02040503050406030204" pitchFamily="18" charset="0"/>
                            </a:rPr>
                            <m:t>𝐶</m:t>
                          </m:r>
                        </m:e>
                      </m:d>
                      <m:r>
                        <a:rPr lang="en-US" sz="3600" b="0" i="1" smtClean="0">
                          <a:solidFill>
                            <a:schemeClr val="tx1"/>
                          </a:solidFill>
                          <a:latin typeface="Cambria Math" panose="02040503050406030204" pitchFamily="18" charset="0"/>
                        </a:rPr>
                        <m:t> </m:t>
                      </m:r>
                      <m:acc>
                        <m:accPr>
                          <m:chr m:val="⃗"/>
                          <m:ctrlPr>
                            <a:rPr lang="en-US" sz="3600" b="0" i="1" smtClean="0">
                              <a:solidFill>
                                <a:schemeClr val="tx1"/>
                              </a:solidFill>
                              <a:latin typeface="Cambria Math" panose="02040503050406030204" pitchFamily="18" charset="0"/>
                            </a:rPr>
                          </m:ctrlPr>
                        </m:accPr>
                        <m:e>
                          <m:r>
                            <a:rPr lang="en-US" sz="3600" b="0" i="1" smtClean="0">
                              <a:solidFill>
                                <a:schemeClr val="tx1"/>
                              </a:solidFill>
                              <a:latin typeface="Cambria Math" panose="02040503050406030204" pitchFamily="18" charset="0"/>
                            </a:rPr>
                            <m:t>𝑞</m:t>
                          </m:r>
                        </m:e>
                      </m:acc>
                      <m:d>
                        <m:dPr>
                          <m:ctrlPr>
                            <a:rPr lang="en-US" sz="3600" b="0" i="1" smtClean="0">
                              <a:solidFill>
                                <a:schemeClr val="tx1"/>
                              </a:solidFill>
                              <a:latin typeface="Cambria Math" panose="02040503050406030204" pitchFamily="18" charset="0"/>
                            </a:rPr>
                          </m:ctrlPr>
                        </m:dPr>
                        <m:e>
                          <m:r>
                            <a:rPr lang="en-US" sz="3600" b="0" i="1" smtClean="0">
                              <a:solidFill>
                                <a:schemeClr val="tx1"/>
                              </a:solidFill>
                              <a:latin typeface="Cambria Math" panose="02040503050406030204" pitchFamily="18" charset="0"/>
                            </a:rPr>
                            <m:t>𝑠</m:t>
                          </m:r>
                        </m:e>
                      </m:d>
                      <m:r>
                        <a:rPr lang="en-US" sz="3600" b="0" i="1" smtClean="0">
                          <a:solidFill>
                            <a:schemeClr val="tx1"/>
                          </a:solidFill>
                          <a:latin typeface="Cambria Math" panose="02040503050406030204" pitchFamily="18" charset="0"/>
                        </a:rPr>
                        <m:t>+</m:t>
                      </m:r>
                      <m:d>
                        <m:dPr>
                          <m:begChr m:val="["/>
                          <m:endChr m:val="]"/>
                          <m:ctrlPr>
                            <a:rPr lang="en-US" sz="3600" b="0" i="1" smtClean="0">
                              <a:solidFill>
                                <a:schemeClr val="tx1"/>
                              </a:solidFill>
                              <a:latin typeface="Cambria Math" panose="02040503050406030204" pitchFamily="18" charset="0"/>
                            </a:rPr>
                          </m:ctrlPr>
                        </m:dPr>
                        <m:e>
                          <m:r>
                            <a:rPr lang="en-US" sz="3600" b="0" i="1" smtClean="0">
                              <a:solidFill>
                                <a:schemeClr val="tx1"/>
                              </a:solidFill>
                              <a:latin typeface="Cambria Math" panose="02040503050406030204" pitchFamily="18" charset="0"/>
                            </a:rPr>
                            <m:t>𝐾</m:t>
                          </m:r>
                        </m:e>
                      </m:d>
                      <m:r>
                        <a:rPr lang="en-US" sz="3600" b="0" i="1" smtClean="0">
                          <a:solidFill>
                            <a:schemeClr val="tx1"/>
                          </a:solidFill>
                          <a:latin typeface="Cambria Math" panose="02040503050406030204" pitchFamily="18" charset="0"/>
                        </a:rPr>
                        <m:t> </m:t>
                      </m:r>
                      <m:acc>
                        <m:accPr>
                          <m:chr m:val="⃗"/>
                          <m:ctrlPr>
                            <a:rPr lang="en-US" sz="3600" b="0" i="1" smtClean="0">
                              <a:solidFill>
                                <a:schemeClr val="tx1"/>
                              </a:solidFill>
                              <a:latin typeface="Cambria Math" panose="02040503050406030204" pitchFamily="18" charset="0"/>
                            </a:rPr>
                          </m:ctrlPr>
                        </m:accPr>
                        <m:e>
                          <m:r>
                            <a:rPr lang="en-US" sz="3600" b="0" i="1" smtClean="0">
                              <a:solidFill>
                                <a:schemeClr val="tx1"/>
                              </a:solidFill>
                              <a:latin typeface="Cambria Math" panose="02040503050406030204" pitchFamily="18" charset="0"/>
                            </a:rPr>
                            <m:t>𝑞</m:t>
                          </m:r>
                        </m:e>
                      </m:acc>
                      <m:d>
                        <m:dPr>
                          <m:ctrlPr>
                            <a:rPr lang="en-US" sz="3600" b="0" i="1" smtClean="0">
                              <a:solidFill>
                                <a:schemeClr val="tx1"/>
                              </a:solidFill>
                              <a:latin typeface="Cambria Math" panose="02040503050406030204" pitchFamily="18" charset="0"/>
                            </a:rPr>
                          </m:ctrlPr>
                        </m:dPr>
                        <m:e>
                          <m:r>
                            <a:rPr lang="en-US" sz="3600" b="0" i="1" smtClean="0">
                              <a:solidFill>
                                <a:schemeClr val="tx1"/>
                              </a:solidFill>
                              <a:latin typeface="Cambria Math" panose="02040503050406030204" pitchFamily="18" charset="0"/>
                            </a:rPr>
                            <m:t>𝑠</m:t>
                          </m:r>
                        </m:e>
                      </m:d>
                      <m:r>
                        <a:rPr lang="en-US" sz="3600" b="0" i="1" smtClean="0">
                          <a:solidFill>
                            <a:schemeClr val="tx1"/>
                          </a:solidFill>
                          <a:latin typeface="Cambria Math" panose="02040503050406030204" pitchFamily="18" charset="0"/>
                        </a:rPr>
                        <m:t>=</m:t>
                      </m:r>
                      <m:acc>
                        <m:accPr>
                          <m:chr m:val="⃗"/>
                          <m:ctrlPr>
                            <a:rPr lang="en-US" sz="3600" b="0" i="1" smtClean="0">
                              <a:solidFill>
                                <a:schemeClr val="tx1"/>
                              </a:solidFill>
                              <a:latin typeface="Cambria Math" panose="02040503050406030204" pitchFamily="18" charset="0"/>
                            </a:rPr>
                          </m:ctrlPr>
                        </m:accPr>
                        <m:e>
                          <m:r>
                            <a:rPr lang="en-US" sz="3600" b="0" i="1" smtClean="0">
                              <a:solidFill>
                                <a:schemeClr val="tx1"/>
                              </a:solidFill>
                              <a:latin typeface="Cambria Math" panose="02040503050406030204" pitchFamily="18" charset="0"/>
                            </a:rPr>
                            <m:t>𝑓</m:t>
                          </m:r>
                        </m:e>
                      </m:acc>
                      <m:r>
                        <a:rPr lang="en-US" sz="3600" b="0" i="1" smtClean="0">
                          <a:solidFill>
                            <a:schemeClr val="tx1"/>
                          </a:solidFill>
                          <a:latin typeface="Cambria Math" panose="02040503050406030204" pitchFamily="18" charset="0"/>
                        </a:rPr>
                        <m:t>(</m:t>
                      </m:r>
                      <m:r>
                        <a:rPr lang="en-US" sz="3600" b="0" i="1" smtClean="0">
                          <a:solidFill>
                            <a:schemeClr val="tx1"/>
                          </a:solidFill>
                          <a:latin typeface="Cambria Math" panose="02040503050406030204" pitchFamily="18" charset="0"/>
                        </a:rPr>
                        <m:t>𝑠</m:t>
                      </m:r>
                      <m:r>
                        <a:rPr lang="en-US" sz="3600" b="0" i="1" smtClean="0">
                          <a:solidFill>
                            <a:schemeClr val="tx1"/>
                          </a:solidFill>
                          <a:latin typeface="Cambria Math" panose="02040503050406030204" pitchFamily="18" charset="0"/>
                        </a:rPr>
                        <m:t>)</m:t>
                      </m:r>
                    </m:oMath>
                  </m:oMathPara>
                </a14:m>
                <a:endParaRPr lang="en-US" sz="3600" dirty="0">
                  <a:solidFill>
                    <a:schemeClr val="tx1"/>
                  </a:solidFill>
                </a:endParaRPr>
              </a:p>
              <a:p>
                <a:pPr algn="ctr"/>
                <a:endParaRPr lang="en-US" sz="3600" b="0" i="1" dirty="0">
                  <a:solidFill>
                    <a:schemeClr val="tx1"/>
                  </a:solidFill>
                  <a:latin typeface="Cambria Math" panose="02040503050406030204" pitchFamily="18" charset="0"/>
                </a:endParaRPr>
              </a:p>
              <a:p>
                <a:pPr algn="ctr"/>
                <a:endParaRPr lang="en-US" sz="3600" b="0" i="1" dirty="0">
                  <a:solidFill>
                    <a:schemeClr val="tx1"/>
                  </a:solidFill>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acc>
                        <m:accPr>
                          <m:chr m:val="⃗"/>
                          <m:ctrlPr>
                            <a:rPr lang="en-US" sz="3600" b="0" i="1" smtClean="0">
                              <a:solidFill>
                                <a:schemeClr val="tx1"/>
                              </a:solidFill>
                              <a:latin typeface="Cambria Math" panose="02040503050406030204" pitchFamily="18" charset="0"/>
                            </a:rPr>
                          </m:ctrlPr>
                        </m:accPr>
                        <m:e>
                          <m:r>
                            <a:rPr lang="en-US" sz="3600" b="0" i="1" smtClean="0">
                              <a:solidFill>
                                <a:schemeClr val="tx1"/>
                              </a:solidFill>
                              <a:latin typeface="Cambria Math" panose="02040503050406030204" pitchFamily="18" charset="0"/>
                            </a:rPr>
                            <m:t>𝑓</m:t>
                          </m:r>
                        </m:e>
                      </m:acc>
                      <m:d>
                        <m:dPr>
                          <m:ctrlPr>
                            <a:rPr lang="en-US" sz="3600" b="0" i="1" smtClean="0">
                              <a:solidFill>
                                <a:schemeClr val="tx1"/>
                              </a:solidFill>
                              <a:latin typeface="Cambria Math" panose="02040503050406030204" pitchFamily="18" charset="0"/>
                            </a:rPr>
                          </m:ctrlPr>
                        </m:dPr>
                        <m:e>
                          <m:r>
                            <a:rPr lang="en-US" sz="3600" b="0" i="1" smtClean="0">
                              <a:solidFill>
                                <a:schemeClr val="tx1"/>
                              </a:solidFill>
                              <a:latin typeface="Cambria Math" panose="02040503050406030204" pitchFamily="18" charset="0"/>
                            </a:rPr>
                            <m:t>𝑠</m:t>
                          </m:r>
                        </m:e>
                      </m:d>
                      <m:r>
                        <a:rPr lang="en-US" sz="3600" b="0" i="1" smtClean="0">
                          <a:solidFill>
                            <a:schemeClr val="tx1"/>
                          </a:solidFill>
                          <a:latin typeface="Cambria Math" panose="02040503050406030204" pitchFamily="18" charset="0"/>
                        </a:rPr>
                        <m:t>=</m:t>
                      </m:r>
                      <m:d>
                        <m:dPr>
                          <m:begChr m:val="["/>
                          <m:endChr m:val="]"/>
                          <m:ctrlPr>
                            <a:rPr lang="en-US" sz="3600" b="0" i="1" smtClean="0">
                              <a:solidFill>
                                <a:schemeClr val="tx1"/>
                              </a:solidFill>
                              <a:latin typeface="Cambria Math" panose="02040503050406030204" pitchFamily="18" charset="0"/>
                            </a:rPr>
                          </m:ctrlPr>
                        </m:dPr>
                        <m:e>
                          <m:r>
                            <a:rPr lang="en-US" sz="3600" b="0" i="1" smtClean="0">
                              <a:solidFill>
                                <a:schemeClr val="tx1"/>
                              </a:solidFill>
                              <a:latin typeface="Cambria Math" panose="02040503050406030204" pitchFamily="18" charset="0"/>
                            </a:rPr>
                            <m:t>𝐴</m:t>
                          </m:r>
                          <m:d>
                            <m:dPr>
                              <m:ctrlPr>
                                <a:rPr lang="en-US" sz="3600" b="0" i="1" smtClean="0">
                                  <a:solidFill>
                                    <a:schemeClr val="tx1"/>
                                  </a:solidFill>
                                  <a:latin typeface="Cambria Math" panose="02040503050406030204" pitchFamily="18" charset="0"/>
                                </a:rPr>
                              </m:ctrlPr>
                            </m:dPr>
                            <m:e>
                              <m:r>
                                <a:rPr lang="en-US" sz="3600" b="0" i="1" smtClean="0">
                                  <a:solidFill>
                                    <a:schemeClr val="tx1"/>
                                  </a:solidFill>
                                  <a:latin typeface="Cambria Math" panose="02040503050406030204" pitchFamily="18" charset="0"/>
                                </a:rPr>
                                <m:t>𝑠</m:t>
                              </m:r>
                            </m:e>
                          </m:d>
                        </m:e>
                      </m:d>
                      <m:acc>
                        <m:accPr>
                          <m:chr m:val="⃗"/>
                          <m:ctrlPr>
                            <a:rPr lang="en-US" sz="3600" b="0" i="1" smtClean="0">
                              <a:solidFill>
                                <a:schemeClr val="tx1"/>
                              </a:solidFill>
                              <a:latin typeface="Cambria Math" panose="02040503050406030204" pitchFamily="18" charset="0"/>
                            </a:rPr>
                          </m:ctrlPr>
                        </m:accPr>
                        <m:e>
                          <m:r>
                            <a:rPr lang="en-US" sz="3600" b="0" i="1" smtClean="0">
                              <a:solidFill>
                                <a:schemeClr val="tx1"/>
                              </a:solidFill>
                              <a:latin typeface="Cambria Math" panose="02040503050406030204" pitchFamily="18" charset="0"/>
                            </a:rPr>
                            <m:t>𝑞</m:t>
                          </m:r>
                        </m:e>
                      </m:acc>
                      <m:r>
                        <a:rPr lang="en-US" sz="3600" b="0" i="1" smtClean="0">
                          <a:solidFill>
                            <a:schemeClr val="tx1"/>
                          </a:solidFill>
                          <a:latin typeface="Cambria Math" panose="02040503050406030204" pitchFamily="18" charset="0"/>
                        </a:rPr>
                        <m:t>(</m:t>
                      </m:r>
                      <m:r>
                        <a:rPr lang="en-US" sz="3600" b="0" i="1" smtClean="0">
                          <a:solidFill>
                            <a:schemeClr val="tx1"/>
                          </a:solidFill>
                          <a:latin typeface="Cambria Math" panose="02040503050406030204" pitchFamily="18" charset="0"/>
                        </a:rPr>
                        <m:t>𝑠</m:t>
                      </m:r>
                      <m:r>
                        <a:rPr lang="en-US" sz="3600" b="0" i="1" smtClean="0">
                          <a:solidFill>
                            <a:schemeClr val="tx1"/>
                          </a:solidFill>
                          <a:latin typeface="Cambria Math" panose="02040503050406030204" pitchFamily="18" charset="0"/>
                        </a:rPr>
                        <m:t>)</m:t>
                      </m:r>
                    </m:oMath>
                  </m:oMathPara>
                </a14:m>
                <a:endParaRPr lang="en-US" sz="3600" dirty="0">
                  <a:solidFill>
                    <a:schemeClr val="tx1"/>
                  </a:solidFill>
                </a:endParaRPr>
              </a:p>
              <a:p>
                <a:pPr algn="ctr"/>
                <a:endParaRPr lang="en-US" sz="3600" dirty="0">
                  <a:solidFill>
                    <a:schemeClr val="tx1"/>
                  </a:solidFill>
                </a:endParaRPr>
              </a:p>
              <a:p>
                <a:pPr algn="ctr"/>
                <a:endParaRPr lang="en-US" sz="3600" dirty="0">
                  <a:solidFill>
                    <a:schemeClr val="tx1"/>
                  </a:solidFill>
                </a:endParaRPr>
              </a:p>
              <a:p>
                <a:pPr algn="ctr"/>
                <a14:m>
                  <m:oMathPara xmlns:m="http://schemas.openxmlformats.org/officeDocument/2006/math">
                    <m:oMathParaPr>
                      <m:jc m:val="centerGroup"/>
                    </m:oMathParaPr>
                    <m:oMath xmlns:m="http://schemas.openxmlformats.org/officeDocument/2006/math">
                      <m:d>
                        <m:dPr>
                          <m:begChr m:val="["/>
                          <m:endChr m:val="]"/>
                          <m:ctrlPr>
                            <a:rPr lang="en-US" sz="2400" b="0" i="1" smtClean="0">
                              <a:solidFill>
                                <a:schemeClr val="tx1"/>
                              </a:solidFill>
                              <a:latin typeface="Cambria Math" panose="02040503050406030204" pitchFamily="18" charset="0"/>
                            </a:rPr>
                          </m:ctrlPr>
                        </m:dPr>
                        <m:e>
                          <m:r>
                            <a:rPr lang="en-US" sz="2400" b="0" i="1" smtClean="0">
                              <a:solidFill>
                                <a:schemeClr val="tx1"/>
                              </a:solidFill>
                              <a:latin typeface="Cambria Math" panose="02040503050406030204" pitchFamily="18" charset="0"/>
                            </a:rPr>
                            <m:t>𝐴</m:t>
                          </m:r>
                          <m:d>
                            <m:dPr>
                              <m:ctrlPr>
                                <a:rPr lang="en-US" sz="2400" b="0" i="1" smtClean="0">
                                  <a:solidFill>
                                    <a:schemeClr val="tx1"/>
                                  </a:solidFill>
                                  <a:latin typeface="Cambria Math" panose="02040503050406030204" pitchFamily="18" charset="0"/>
                                </a:rPr>
                              </m:ctrlPr>
                            </m:dPr>
                            <m:e>
                              <m:r>
                                <a:rPr lang="en-US" sz="2400" b="0" i="1" smtClean="0">
                                  <a:solidFill>
                                    <a:schemeClr val="tx1"/>
                                  </a:solidFill>
                                  <a:latin typeface="Cambria Math" panose="02040503050406030204" pitchFamily="18" charset="0"/>
                                </a:rPr>
                                <m:t>𝑠</m:t>
                              </m:r>
                            </m:e>
                          </m:d>
                        </m:e>
                      </m:d>
                      <m:r>
                        <a:rPr lang="en-US" sz="2400" b="0" i="1" smtClean="0">
                          <a:solidFill>
                            <a:schemeClr val="tx1"/>
                          </a:solidFill>
                          <a:latin typeface="Cambria Math" panose="02040503050406030204" pitchFamily="18" charset="0"/>
                        </a:rPr>
                        <m:t>≈</m:t>
                      </m:r>
                      <m:d>
                        <m:dPr>
                          <m:begChr m:val="["/>
                          <m:endChr m:val="]"/>
                          <m:ctrlPr>
                            <a:rPr lang="en-US" sz="2400" b="0" i="1" smtClean="0">
                              <a:solidFill>
                                <a:schemeClr val="tx1"/>
                              </a:solidFill>
                              <a:latin typeface="Cambria Math" panose="02040503050406030204" pitchFamily="18" charset="0"/>
                            </a:rPr>
                          </m:ctrlPr>
                        </m:dPr>
                        <m:e>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𝑃</m:t>
                              </m:r>
                            </m:e>
                            <m:sub>
                              <m:r>
                                <a:rPr lang="en-US" sz="2400" b="0" i="1" smtClean="0">
                                  <a:solidFill>
                                    <a:schemeClr val="tx1"/>
                                  </a:solidFill>
                                  <a:latin typeface="Cambria Math" panose="02040503050406030204" pitchFamily="18" charset="0"/>
                                </a:rPr>
                                <m:t>0</m:t>
                              </m:r>
                            </m:sub>
                          </m:sSub>
                        </m:e>
                      </m:d>
                      <m:r>
                        <a:rPr lang="en-US" sz="2400" b="0" i="1" smtClean="0">
                          <a:solidFill>
                            <a:schemeClr val="tx1"/>
                          </a:solidFill>
                          <a:latin typeface="Cambria Math" panose="02040503050406030204" pitchFamily="18" charset="0"/>
                        </a:rPr>
                        <m:t>+</m:t>
                      </m:r>
                      <m:r>
                        <a:rPr lang="en-US" sz="2400" b="0" i="1" smtClean="0">
                          <a:solidFill>
                            <a:schemeClr val="tx1"/>
                          </a:solidFill>
                          <a:latin typeface="Cambria Math" panose="02040503050406030204" pitchFamily="18" charset="0"/>
                        </a:rPr>
                        <m:t>𝑠</m:t>
                      </m:r>
                      <m:d>
                        <m:dPr>
                          <m:begChr m:val="["/>
                          <m:endChr m:val="]"/>
                          <m:ctrlPr>
                            <a:rPr lang="en-US" sz="2400" b="0" i="1" smtClean="0">
                              <a:solidFill>
                                <a:schemeClr val="tx1"/>
                              </a:solidFill>
                              <a:latin typeface="Cambria Math" panose="02040503050406030204" pitchFamily="18" charset="0"/>
                            </a:rPr>
                          </m:ctrlPr>
                        </m:dPr>
                        <m:e>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𝑃</m:t>
                              </m:r>
                            </m:e>
                            <m:sub>
                              <m:r>
                                <a:rPr lang="en-US" sz="2400" b="0" i="1" smtClean="0">
                                  <a:solidFill>
                                    <a:schemeClr val="tx1"/>
                                  </a:solidFill>
                                  <a:latin typeface="Cambria Math" panose="02040503050406030204" pitchFamily="18" charset="0"/>
                                </a:rPr>
                                <m:t>1</m:t>
                              </m:r>
                            </m:sub>
                          </m:sSub>
                        </m:e>
                      </m:d>
                      <m:r>
                        <a:rPr lang="en-US" sz="2400" b="0" i="1" smtClean="0">
                          <a:solidFill>
                            <a:schemeClr val="tx1"/>
                          </a:solidFill>
                          <a:latin typeface="Cambria Math" panose="02040503050406030204" pitchFamily="18" charset="0"/>
                        </a:rPr>
                        <m:t>+</m:t>
                      </m:r>
                      <m:sSup>
                        <m:sSupPr>
                          <m:ctrlPr>
                            <a:rPr lang="en-US" sz="2400" b="0" i="1" smtClean="0">
                              <a:solidFill>
                                <a:schemeClr val="tx1"/>
                              </a:solidFill>
                              <a:latin typeface="Cambria Math" panose="02040503050406030204" pitchFamily="18" charset="0"/>
                            </a:rPr>
                          </m:ctrlPr>
                        </m:sSupPr>
                        <m:e>
                          <m:r>
                            <a:rPr lang="en-US" sz="2400" b="0" i="1" smtClean="0">
                              <a:solidFill>
                                <a:schemeClr val="tx1"/>
                              </a:solidFill>
                              <a:latin typeface="Cambria Math" panose="02040503050406030204" pitchFamily="18" charset="0"/>
                            </a:rPr>
                            <m:t>𝑠</m:t>
                          </m:r>
                        </m:e>
                        <m:sup>
                          <m:r>
                            <a:rPr lang="en-US" sz="2400" b="0" i="1" smtClean="0">
                              <a:solidFill>
                                <a:schemeClr val="tx1"/>
                              </a:solidFill>
                              <a:latin typeface="Cambria Math" panose="02040503050406030204" pitchFamily="18" charset="0"/>
                            </a:rPr>
                            <m:t>2</m:t>
                          </m:r>
                        </m:sup>
                      </m:sSup>
                      <m:d>
                        <m:dPr>
                          <m:begChr m:val="["/>
                          <m:endChr m:val="]"/>
                          <m:ctrlPr>
                            <a:rPr lang="en-US" sz="2400" b="0" i="1" smtClean="0">
                              <a:solidFill>
                                <a:schemeClr val="tx1"/>
                              </a:solidFill>
                              <a:latin typeface="Cambria Math" panose="02040503050406030204" pitchFamily="18" charset="0"/>
                            </a:rPr>
                          </m:ctrlPr>
                        </m:dPr>
                        <m:e>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𝑃</m:t>
                              </m:r>
                            </m:e>
                            <m:sub>
                              <m:r>
                                <a:rPr lang="en-US" sz="2400" b="0" i="1" smtClean="0">
                                  <a:solidFill>
                                    <a:schemeClr val="tx1"/>
                                  </a:solidFill>
                                  <a:latin typeface="Cambria Math" panose="02040503050406030204" pitchFamily="18" charset="0"/>
                                </a:rPr>
                                <m:t>2</m:t>
                              </m:r>
                            </m:sub>
                          </m:sSub>
                        </m:e>
                      </m:d>
                      <m:r>
                        <a:rPr lang="en-US" sz="2400" b="0" i="1" smtClean="0">
                          <a:solidFill>
                            <a:schemeClr val="tx1"/>
                          </a:solidFill>
                          <a:latin typeface="Cambria Math" panose="02040503050406030204" pitchFamily="18" charset="0"/>
                        </a:rPr>
                        <m:t>+</m:t>
                      </m:r>
                      <m:f>
                        <m:fPr>
                          <m:ctrlPr>
                            <a:rPr lang="en-US" sz="2400" b="0" i="1" smtClean="0">
                              <a:solidFill>
                                <a:schemeClr val="tx1"/>
                              </a:solidFill>
                              <a:latin typeface="Cambria Math" panose="02040503050406030204" pitchFamily="18" charset="0"/>
                            </a:rPr>
                          </m:ctrlPr>
                        </m:fPr>
                        <m:num>
                          <m:r>
                            <a:rPr lang="en-US" sz="2400" b="0" i="1" smtClean="0">
                              <a:solidFill>
                                <a:schemeClr val="tx1"/>
                              </a:solidFill>
                              <a:latin typeface="Cambria Math" panose="02040503050406030204" pitchFamily="18" charset="0"/>
                            </a:rPr>
                            <m:t>𝑠</m:t>
                          </m:r>
                        </m:num>
                        <m:den>
                          <m:r>
                            <a:rPr lang="en-US" sz="2400" b="0" i="1" smtClean="0">
                              <a:solidFill>
                                <a:schemeClr val="tx1"/>
                              </a:solidFill>
                              <a:latin typeface="Cambria Math" panose="02040503050406030204" pitchFamily="18" charset="0"/>
                            </a:rPr>
                            <m:t>𝑠</m:t>
                          </m:r>
                          <m:r>
                            <a:rPr lang="en-US" sz="2400" b="0" i="1" smtClean="0">
                              <a:solidFill>
                                <a:schemeClr val="tx1"/>
                              </a:solidFill>
                              <a:latin typeface="Cambria Math" panose="02040503050406030204" pitchFamily="18" charset="0"/>
                            </a:rPr>
                            <m:t>+</m:t>
                          </m:r>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𝛽</m:t>
                              </m:r>
                            </m:e>
                            <m:sub>
                              <m:r>
                                <a:rPr lang="en-US" sz="2400" b="0" i="1" smtClean="0">
                                  <a:solidFill>
                                    <a:schemeClr val="tx1"/>
                                  </a:solidFill>
                                  <a:latin typeface="Cambria Math" panose="02040503050406030204" pitchFamily="18" charset="0"/>
                                </a:rPr>
                                <m:t>1</m:t>
                              </m:r>
                            </m:sub>
                          </m:sSub>
                        </m:den>
                      </m:f>
                      <m:d>
                        <m:dPr>
                          <m:begChr m:val="["/>
                          <m:endChr m:val="]"/>
                          <m:ctrlPr>
                            <a:rPr lang="en-US" sz="2400" b="0" i="1" smtClean="0">
                              <a:solidFill>
                                <a:schemeClr val="tx1"/>
                              </a:solidFill>
                              <a:latin typeface="Cambria Math" panose="02040503050406030204" pitchFamily="18" charset="0"/>
                            </a:rPr>
                          </m:ctrlPr>
                        </m:dPr>
                        <m:e>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𝑃</m:t>
                              </m:r>
                            </m:e>
                            <m:sub>
                              <m:r>
                                <a:rPr lang="en-US" sz="2400" b="0" i="1" smtClean="0">
                                  <a:solidFill>
                                    <a:schemeClr val="tx1"/>
                                  </a:solidFill>
                                  <a:latin typeface="Cambria Math" panose="02040503050406030204" pitchFamily="18" charset="0"/>
                                </a:rPr>
                                <m:t>3</m:t>
                              </m:r>
                            </m:sub>
                          </m:sSub>
                        </m:e>
                      </m:d>
                      <m:r>
                        <a:rPr lang="en-US" sz="2400" b="0" i="1" smtClean="0">
                          <a:solidFill>
                            <a:schemeClr val="tx1"/>
                          </a:solidFill>
                          <a:latin typeface="Cambria Math" panose="02040503050406030204" pitchFamily="18" charset="0"/>
                        </a:rPr>
                        <m:t>+…+</m:t>
                      </m:r>
                      <m:f>
                        <m:fPr>
                          <m:ctrlPr>
                            <a:rPr lang="en-US" sz="2400" i="1">
                              <a:solidFill>
                                <a:schemeClr val="tx1"/>
                              </a:solidFill>
                              <a:latin typeface="Cambria Math" panose="02040503050406030204" pitchFamily="18" charset="0"/>
                            </a:rPr>
                          </m:ctrlPr>
                        </m:fPr>
                        <m:num>
                          <m:r>
                            <a:rPr lang="en-US" sz="2400" i="1">
                              <a:solidFill>
                                <a:schemeClr val="tx1"/>
                              </a:solidFill>
                              <a:latin typeface="Cambria Math" panose="02040503050406030204" pitchFamily="18" charset="0"/>
                            </a:rPr>
                            <m:t>𝑠</m:t>
                          </m:r>
                        </m:num>
                        <m:den>
                          <m:r>
                            <a:rPr lang="en-US" sz="2400" i="1">
                              <a:solidFill>
                                <a:schemeClr val="tx1"/>
                              </a:solidFill>
                              <a:latin typeface="Cambria Math" panose="02040503050406030204" pitchFamily="18" charset="0"/>
                            </a:rPr>
                            <m:t>𝑠</m:t>
                          </m:r>
                          <m:r>
                            <a:rPr lang="en-US" sz="2400" i="1">
                              <a:solidFill>
                                <a:schemeClr val="tx1"/>
                              </a:solidFill>
                              <a:latin typeface="Cambria Math" panose="02040503050406030204" pitchFamily="18" charset="0"/>
                            </a:rPr>
                            <m:t>+</m:t>
                          </m:r>
                          <m:sSub>
                            <m:sSubPr>
                              <m:ctrlPr>
                                <a:rPr lang="en-US" sz="2400" i="1">
                                  <a:solidFill>
                                    <a:schemeClr val="tx1"/>
                                  </a:solidFill>
                                  <a:latin typeface="Cambria Math" panose="02040503050406030204" pitchFamily="18" charset="0"/>
                                </a:rPr>
                              </m:ctrlPr>
                            </m:sSubPr>
                            <m:e>
                              <m:r>
                                <a:rPr lang="en-US" sz="2400" i="1">
                                  <a:solidFill>
                                    <a:schemeClr val="tx1"/>
                                  </a:solidFill>
                                  <a:latin typeface="Cambria Math" panose="02040503050406030204" pitchFamily="18" charset="0"/>
                                </a:rPr>
                                <m:t>𝛽</m:t>
                              </m:r>
                            </m:e>
                            <m:sub>
                              <m:r>
                                <a:rPr lang="en-US" sz="2400" b="0" i="1" smtClean="0">
                                  <a:solidFill>
                                    <a:schemeClr val="tx1"/>
                                  </a:solidFill>
                                  <a:latin typeface="Cambria Math" panose="02040503050406030204" pitchFamily="18" charset="0"/>
                                </a:rPr>
                                <m:t>𝑁</m:t>
                              </m:r>
                            </m:sub>
                          </m:sSub>
                        </m:den>
                      </m:f>
                      <m:d>
                        <m:dPr>
                          <m:begChr m:val="["/>
                          <m:endChr m:val="]"/>
                          <m:ctrlPr>
                            <a:rPr lang="en-US" sz="2400" i="1">
                              <a:solidFill>
                                <a:schemeClr val="tx1"/>
                              </a:solidFill>
                              <a:latin typeface="Cambria Math" panose="02040503050406030204" pitchFamily="18" charset="0"/>
                            </a:rPr>
                          </m:ctrlPr>
                        </m:dPr>
                        <m:e>
                          <m:sSub>
                            <m:sSubPr>
                              <m:ctrlPr>
                                <a:rPr lang="en-US" sz="2400" i="1">
                                  <a:solidFill>
                                    <a:schemeClr val="tx1"/>
                                  </a:solidFill>
                                  <a:latin typeface="Cambria Math" panose="02040503050406030204" pitchFamily="18" charset="0"/>
                                </a:rPr>
                              </m:ctrlPr>
                            </m:sSubPr>
                            <m:e>
                              <m:r>
                                <a:rPr lang="en-US" sz="2400" i="1">
                                  <a:solidFill>
                                    <a:schemeClr val="tx1"/>
                                  </a:solidFill>
                                  <a:latin typeface="Cambria Math" panose="02040503050406030204" pitchFamily="18" charset="0"/>
                                </a:rPr>
                                <m:t>𝑃</m:t>
                              </m:r>
                            </m:e>
                            <m:sub>
                              <m:r>
                                <a:rPr lang="en-US" sz="2400" b="0" i="1" smtClean="0">
                                  <a:solidFill>
                                    <a:schemeClr val="tx1"/>
                                  </a:solidFill>
                                  <a:latin typeface="Cambria Math" panose="02040503050406030204" pitchFamily="18" charset="0"/>
                                </a:rPr>
                                <m:t>𝑁</m:t>
                              </m:r>
                              <m:r>
                                <a:rPr lang="en-US" sz="2400" b="0" i="1" smtClean="0">
                                  <a:solidFill>
                                    <a:schemeClr val="tx1"/>
                                  </a:solidFill>
                                  <a:latin typeface="Cambria Math" panose="02040503050406030204" pitchFamily="18" charset="0"/>
                                </a:rPr>
                                <m:t>+2</m:t>
                              </m:r>
                            </m:sub>
                          </m:sSub>
                        </m:e>
                      </m:d>
                    </m:oMath>
                  </m:oMathPara>
                </a14:m>
                <a:endParaRPr lang="en-US" sz="4000" dirty="0">
                  <a:solidFill>
                    <a:schemeClr val="tx1"/>
                  </a:solidFill>
                </a:endParaRPr>
              </a:p>
              <a:p>
                <a:pPr algn="ctr"/>
                <a:endParaRPr lang="en-US" sz="3600" dirty="0">
                  <a:solidFill>
                    <a:schemeClr val="tx1"/>
                  </a:solidFill>
                </a:endParaRPr>
              </a:p>
              <a:p>
                <a:pPr algn="ctr"/>
                <a:endParaRPr lang="en-US" sz="3600" dirty="0">
                  <a:solidFill>
                    <a:schemeClr val="tx1"/>
                  </a:solidFill>
                </a:endParaRPr>
              </a:p>
              <a:p>
                <a:pPr algn="ctr"/>
                <a14:m>
                  <m:oMathPara xmlns:m="http://schemas.openxmlformats.org/officeDocument/2006/math">
                    <m:oMathParaPr>
                      <m:jc m:val="centerGroup"/>
                    </m:oMathParaPr>
                    <m:oMath xmlns:m="http://schemas.openxmlformats.org/officeDocument/2006/math">
                      <m:sSub>
                        <m:sSubPr>
                          <m:ctrlPr>
                            <a:rPr lang="en-US" sz="3600" b="0" i="1" smtClean="0">
                              <a:solidFill>
                                <a:schemeClr val="tx1"/>
                              </a:solidFill>
                              <a:latin typeface="Cambria Math" panose="02040503050406030204" pitchFamily="18" charset="0"/>
                            </a:rPr>
                          </m:ctrlPr>
                        </m:sSubPr>
                        <m:e>
                          <m:acc>
                            <m:accPr>
                              <m:chr m:val="⃗"/>
                              <m:ctrlPr>
                                <a:rPr lang="en-US" sz="3600" b="0" i="1" smtClean="0">
                                  <a:solidFill>
                                    <a:schemeClr val="tx1"/>
                                  </a:solidFill>
                                  <a:latin typeface="Cambria Math" panose="02040503050406030204" pitchFamily="18" charset="0"/>
                                </a:rPr>
                              </m:ctrlPr>
                            </m:accPr>
                            <m:e>
                              <m:r>
                                <a:rPr lang="en-US" sz="3600" b="0" i="1" smtClean="0">
                                  <a:solidFill>
                                    <a:schemeClr val="tx1"/>
                                  </a:solidFill>
                                  <a:latin typeface="Cambria Math" panose="02040503050406030204" pitchFamily="18" charset="0"/>
                                </a:rPr>
                                <m:t>𝑟</m:t>
                              </m:r>
                            </m:e>
                          </m:acc>
                        </m:e>
                        <m:sub>
                          <m:r>
                            <a:rPr lang="en-US" sz="3600" b="0" i="1" smtClean="0">
                              <a:solidFill>
                                <a:schemeClr val="tx1"/>
                              </a:solidFill>
                              <a:latin typeface="Cambria Math" panose="02040503050406030204" pitchFamily="18" charset="0"/>
                            </a:rPr>
                            <m:t>𝑖</m:t>
                          </m:r>
                        </m:sub>
                      </m:sSub>
                      <m:r>
                        <a:rPr lang="en-US" sz="3600" b="0" i="1" smtClean="0">
                          <a:solidFill>
                            <a:schemeClr val="tx1"/>
                          </a:solidFill>
                          <a:latin typeface="Cambria Math" panose="02040503050406030204" pitchFamily="18" charset="0"/>
                        </a:rPr>
                        <m:t>=</m:t>
                      </m:r>
                      <m:d>
                        <m:dPr>
                          <m:begChr m:val="["/>
                          <m:endChr m:val="]"/>
                          <m:ctrlPr>
                            <a:rPr lang="en-US" sz="3600" b="0" i="1" smtClean="0">
                              <a:solidFill>
                                <a:schemeClr val="tx1"/>
                              </a:solidFill>
                              <a:latin typeface="Cambria Math" panose="02040503050406030204" pitchFamily="18" charset="0"/>
                            </a:rPr>
                          </m:ctrlPr>
                        </m:dPr>
                        <m:e>
                          <m:sSub>
                            <m:sSubPr>
                              <m:ctrlPr>
                                <a:rPr lang="en-US" sz="3600" b="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𝑃</m:t>
                              </m:r>
                            </m:e>
                            <m:sub>
                              <m:r>
                                <a:rPr lang="en-US" sz="3600" b="0" i="1" smtClean="0">
                                  <a:solidFill>
                                    <a:schemeClr val="tx1"/>
                                  </a:solidFill>
                                  <a:latin typeface="Cambria Math" panose="02040503050406030204" pitchFamily="18" charset="0"/>
                                </a:rPr>
                                <m:t>𝑖</m:t>
                              </m:r>
                              <m:r>
                                <a:rPr lang="en-US" sz="3600" b="0" i="1" smtClean="0">
                                  <a:solidFill>
                                    <a:schemeClr val="tx1"/>
                                  </a:solidFill>
                                  <a:latin typeface="Cambria Math" panose="02040503050406030204" pitchFamily="18" charset="0"/>
                                </a:rPr>
                                <m:t>+2</m:t>
                              </m:r>
                            </m:sub>
                          </m:sSub>
                        </m:e>
                      </m:d>
                      <m:f>
                        <m:fPr>
                          <m:ctrlPr>
                            <a:rPr lang="en-US" sz="3600" b="0" i="1" smtClean="0">
                              <a:solidFill>
                                <a:schemeClr val="tx1"/>
                              </a:solidFill>
                              <a:latin typeface="Cambria Math" panose="02040503050406030204" pitchFamily="18" charset="0"/>
                            </a:rPr>
                          </m:ctrlPr>
                        </m:fPr>
                        <m:num>
                          <m:d>
                            <m:dPr>
                              <m:ctrlPr>
                                <a:rPr lang="en-US" sz="3600" b="0" i="1" smtClean="0">
                                  <a:solidFill>
                                    <a:schemeClr val="tx1"/>
                                  </a:solidFill>
                                  <a:latin typeface="Cambria Math" panose="02040503050406030204" pitchFamily="18" charset="0"/>
                                </a:rPr>
                              </m:ctrlPr>
                            </m:dPr>
                            <m:e>
                              <m:r>
                                <a:rPr lang="en-US" sz="3600" b="0" i="1" smtClean="0">
                                  <a:solidFill>
                                    <a:schemeClr val="tx1"/>
                                  </a:solidFill>
                                  <a:latin typeface="Cambria Math" panose="02040503050406030204" pitchFamily="18" charset="0"/>
                                </a:rPr>
                                <m:t>𝑠</m:t>
                              </m:r>
                            </m:e>
                          </m:d>
                        </m:num>
                        <m:den>
                          <m:r>
                            <a:rPr lang="en-US" sz="3600" b="0" i="1" smtClean="0">
                              <a:solidFill>
                                <a:schemeClr val="tx1"/>
                              </a:solidFill>
                              <a:latin typeface="Cambria Math" panose="02040503050406030204" pitchFamily="18" charset="0"/>
                            </a:rPr>
                            <m:t>𝑠</m:t>
                          </m:r>
                          <m:r>
                            <a:rPr lang="en-US" sz="3600" b="0" i="1" smtClean="0">
                              <a:solidFill>
                                <a:schemeClr val="tx1"/>
                              </a:solidFill>
                              <a:latin typeface="Cambria Math" panose="02040503050406030204" pitchFamily="18" charset="0"/>
                            </a:rPr>
                            <m:t>+</m:t>
                          </m:r>
                          <m:sSub>
                            <m:sSubPr>
                              <m:ctrlPr>
                                <a:rPr lang="en-US" sz="3600" b="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𝛽</m:t>
                              </m:r>
                            </m:e>
                            <m:sub>
                              <m:r>
                                <a:rPr lang="en-US" sz="3600" b="0" i="1" smtClean="0">
                                  <a:solidFill>
                                    <a:schemeClr val="tx1"/>
                                  </a:solidFill>
                                  <a:latin typeface="Cambria Math" panose="02040503050406030204" pitchFamily="18" charset="0"/>
                                </a:rPr>
                                <m:t>𝑖</m:t>
                              </m:r>
                            </m:sub>
                          </m:sSub>
                        </m:den>
                      </m:f>
                    </m:oMath>
                  </m:oMathPara>
                </a14:m>
                <a:endParaRPr lang="en-US" sz="4000" dirty="0">
                  <a:solidFill>
                    <a:schemeClr val="tx1"/>
                  </a:solidFill>
                </a:endParaRPr>
              </a:p>
            </p:txBody>
          </p:sp>
        </mc:Choice>
        <mc:Fallback>
          <p:sp>
            <p:nvSpPr>
              <p:cNvPr id="21" name="Rectangle: Rounded Corners 20">
                <a:extLst>
                  <a:ext uri="{FF2B5EF4-FFF2-40B4-BE49-F238E27FC236}">
                    <a16:creationId xmlns:a16="http://schemas.microsoft.com/office/drawing/2014/main" id="{E301686B-1370-A154-0DE9-8CA3DB29FDFC}"/>
                  </a:ext>
                </a:extLst>
              </p:cNvPr>
              <p:cNvSpPr>
                <a:spLocks noRot="1" noChangeAspect="1" noMove="1" noResize="1" noEditPoints="1" noAdjustHandles="1" noChangeArrowheads="1" noChangeShapeType="1" noTextEdit="1"/>
              </p:cNvSpPr>
              <p:nvPr/>
            </p:nvSpPr>
            <p:spPr>
              <a:xfrm>
                <a:off x="172876" y="2400300"/>
                <a:ext cx="9144000" cy="6858000"/>
              </a:xfrm>
              <a:prstGeom prst="roundRect">
                <a:avLst>
                  <a:gd name="adj" fmla="val 7223"/>
                </a:avLst>
              </a:prstGeom>
              <a:blipFill>
                <a:blip r:embed="rId6"/>
                <a:stretch>
                  <a:fillRect/>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30396113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t="15625"/>
          <a:stretch>
            <a:fillRect/>
          </a:stretch>
        </a:blipFill>
        <a:effectLst/>
      </p:bgPr>
    </p:bg>
    <p:spTree>
      <p:nvGrpSpPr>
        <p:cNvPr id="1" name=""/>
        <p:cNvGrpSpPr/>
        <p:nvPr/>
      </p:nvGrpSpPr>
      <p:grpSpPr>
        <a:xfrm>
          <a:off x="0" y="0"/>
          <a:ext cx="0" cy="0"/>
          <a:chOff x="0" y="0"/>
          <a:chExt cx="0" cy="0"/>
        </a:xfrm>
      </p:grpSpPr>
      <p:pic>
        <p:nvPicPr>
          <p:cNvPr id="4" name="Picture 4"/>
          <p:cNvPicPr>
            <a:picLocks noChangeAspect="1"/>
          </p:cNvPicPr>
          <p:nvPr/>
        </p:nvPicPr>
        <p:blipFill>
          <a:blip r:embed="rId4"/>
          <a:srcRect/>
          <a:stretch>
            <a:fillRect/>
          </a:stretch>
        </p:blipFill>
        <p:spPr>
          <a:xfrm>
            <a:off x="11939447" y="9263296"/>
            <a:ext cx="6348553" cy="1023704"/>
          </a:xfrm>
          <a:prstGeom prst="rect">
            <a:avLst/>
          </a:prstGeom>
        </p:spPr>
      </p:pic>
      <p:sp>
        <p:nvSpPr>
          <p:cNvPr id="18" name="Rectangle 17">
            <a:extLst>
              <a:ext uri="{FF2B5EF4-FFF2-40B4-BE49-F238E27FC236}">
                <a16:creationId xmlns:a16="http://schemas.microsoft.com/office/drawing/2014/main" id="{93CF623B-727D-9A20-E295-C3CF8FF60C86}"/>
              </a:ext>
            </a:extLst>
          </p:cNvPr>
          <p:cNvSpPr/>
          <p:nvPr/>
        </p:nvSpPr>
        <p:spPr>
          <a:xfrm>
            <a:off x="0" y="0"/>
            <a:ext cx="18288000" cy="10287000"/>
          </a:xfrm>
          <a:prstGeom prst="rect">
            <a:avLst/>
          </a:prstGeom>
          <a:solidFill>
            <a:schemeClr val="tx1">
              <a:alpha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2">
            <a:extLst>
              <a:ext uri="{FF2B5EF4-FFF2-40B4-BE49-F238E27FC236}">
                <a16:creationId xmlns:a16="http://schemas.microsoft.com/office/drawing/2014/main" id="{207ED1FD-29C2-F3FF-FEF5-F05FEF5A8528}"/>
              </a:ext>
            </a:extLst>
          </p:cNvPr>
          <p:cNvSpPr txBox="1"/>
          <p:nvPr/>
        </p:nvSpPr>
        <p:spPr>
          <a:xfrm>
            <a:off x="1028700" y="962025"/>
            <a:ext cx="5671389" cy="993605"/>
          </a:xfrm>
          <a:prstGeom prst="rect">
            <a:avLst/>
          </a:prstGeom>
        </p:spPr>
        <p:txBody>
          <a:bodyPr lIns="0" tIns="0" rIns="0" bIns="0" rtlCol="0" anchor="t">
            <a:spAutoFit/>
          </a:bodyPr>
          <a:lstStyle/>
          <a:p>
            <a:pPr marL="0" lvl="0" indent="0" algn="l">
              <a:lnSpc>
                <a:spcPts val="8450"/>
              </a:lnSpc>
            </a:pPr>
            <a:r>
              <a:rPr lang="en-US" sz="6500" dirty="0">
                <a:solidFill>
                  <a:srgbClr val="FFFFFF"/>
                </a:solidFill>
                <a:latin typeface="Encode Sans Black" pitchFamily="2" charset="0"/>
              </a:rPr>
              <a:t>Agenda</a:t>
            </a:r>
          </a:p>
        </p:txBody>
      </p:sp>
      <p:sp>
        <p:nvSpPr>
          <p:cNvPr id="6" name="AutoShape 3">
            <a:extLst>
              <a:ext uri="{FF2B5EF4-FFF2-40B4-BE49-F238E27FC236}">
                <a16:creationId xmlns:a16="http://schemas.microsoft.com/office/drawing/2014/main" id="{9C92D40D-FE27-2098-9977-E99CAAA87264}"/>
              </a:ext>
            </a:extLst>
          </p:cNvPr>
          <p:cNvSpPr/>
          <p:nvPr/>
        </p:nvSpPr>
        <p:spPr>
          <a:xfrm>
            <a:off x="6995551" y="1647476"/>
            <a:ext cx="1116986" cy="0"/>
          </a:xfrm>
          <a:prstGeom prst="line">
            <a:avLst/>
          </a:prstGeom>
          <a:ln w="19050" cap="rnd">
            <a:solidFill>
              <a:srgbClr val="FFFFFF"/>
            </a:solidFill>
            <a:prstDash val="solid"/>
            <a:headEnd type="none" w="sm" len="sm"/>
            <a:tailEnd type="none" w="sm" len="sm"/>
          </a:ln>
        </p:spPr>
        <p:txBody>
          <a:bodyPr/>
          <a:lstStyle/>
          <a:p>
            <a:endParaRPr lang="en-US"/>
          </a:p>
        </p:txBody>
      </p:sp>
      <p:sp>
        <p:nvSpPr>
          <p:cNvPr id="7" name="AutoShape 4">
            <a:extLst>
              <a:ext uri="{FF2B5EF4-FFF2-40B4-BE49-F238E27FC236}">
                <a16:creationId xmlns:a16="http://schemas.microsoft.com/office/drawing/2014/main" id="{AED01CF0-8FAF-485E-828D-FB03CAC06697}"/>
              </a:ext>
            </a:extLst>
          </p:cNvPr>
          <p:cNvSpPr/>
          <p:nvPr/>
        </p:nvSpPr>
        <p:spPr>
          <a:xfrm>
            <a:off x="6995551" y="4032384"/>
            <a:ext cx="1116986" cy="0"/>
          </a:xfrm>
          <a:prstGeom prst="line">
            <a:avLst/>
          </a:prstGeom>
          <a:ln w="19050" cap="rnd">
            <a:solidFill>
              <a:srgbClr val="FFFFFF"/>
            </a:solidFill>
            <a:prstDash val="solid"/>
            <a:headEnd type="none" w="sm" len="sm"/>
            <a:tailEnd type="none" w="sm" len="sm"/>
          </a:ln>
        </p:spPr>
        <p:txBody>
          <a:bodyPr/>
          <a:lstStyle/>
          <a:p>
            <a:endParaRPr lang="en-US"/>
          </a:p>
        </p:txBody>
      </p:sp>
      <p:sp>
        <p:nvSpPr>
          <p:cNvPr id="8" name="TextBox 6">
            <a:extLst>
              <a:ext uri="{FF2B5EF4-FFF2-40B4-BE49-F238E27FC236}">
                <a16:creationId xmlns:a16="http://schemas.microsoft.com/office/drawing/2014/main" id="{7BC53D40-D68D-C6E5-7130-BAB1A77E8F8C}"/>
              </a:ext>
            </a:extLst>
          </p:cNvPr>
          <p:cNvSpPr txBox="1"/>
          <p:nvPr/>
        </p:nvSpPr>
        <p:spPr>
          <a:xfrm>
            <a:off x="8834912" y="1399826"/>
            <a:ext cx="8424388" cy="485775"/>
          </a:xfrm>
          <a:prstGeom prst="rect">
            <a:avLst/>
          </a:prstGeom>
        </p:spPr>
        <p:txBody>
          <a:bodyPr lIns="0" tIns="0" rIns="0" bIns="0" rtlCol="0" anchor="t">
            <a:spAutoFit/>
          </a:bodyPr>
          <a:lstStyle/>
          <a:p>
            <a:pPr marL="0" lvl="0" indent="0">
              <a:lnSpc>
                <a:spcPts val="3900"/>
              </a:lnSpc>
            </a:pPr>
            <a:r>
              <a:rPr lang="en-US" sz="3000" dirty="0">
                <a:solidFill>
                  <a:srgbClr val="FFFFFF"/>
                </a:solidFill>
                <a:latin typeface="Open Sans"/>
              </a:rPr>
              <a:t>Overview</a:t>
            </a:r>
          </a:p>
        </p:txBody>
      </p:sp>
      <p:sp>
        <p:nvSpPr>
          <p:cNvPr id="9" name="TextBox 7">
            <a:extLst>
              <a:ext uri="{FF2B5EF4-FFF2-40B4-BE49-F238E27FC236}">
                <a16:creationId xmlns:a16="http://schemas.microsoft.com/office/drawing/2014/main" id="{7CA1E165-78E3-4F74-6637-730DCD0A2316}"/>
              </a:ext>
            </a:extLst>
          </p:cNvPr>
          <p:cNvSpPr txBox="1"/>
          <p:nvPr/>
        </p:nvSpPr>
        <p:spPr>
          <a:xfrm>
            <a:off x="8834912" y="3731956"/>
            <a:ext cx="8424388" cy="485775"/>
          </a:xfrm>
          <a:prstGeom prst="rect">
            <a:avLst/>
          </a:prstGeom>
        </p:spPr>
        <p:txBody>
          <a:bodyPr lIns="0" tIns="0" rIns="0" bIns="0" rtlCol="0" anchor="t">
            <a:spAutoFit/>
          </a:bodyPr>
          <a:lstStyle/>
          <a:p>
            <a:pPr marL="0" lvl="0" indent="0">
              <a:lnSpc>
                <a:spcPts val="3900"/>
              </a:lnSpc>
            </a:pPr>
            <a:r>
              <a:rPr lang="en-US" sz="3000" dirty="0">
                <a:solidFill>
                  <a:srgbClr val="FFFFFF"/>
                </a:solidFill>
                <a:latin typeface="Open Sans"/>
              </a:rPr>
              <a:t>Mathematical Model</a:t>
            </a:r>
          </a:p>
        </p:txBody>
      </p:sp>
      <p:sp>
        <p:nvSpPr>
          <p:cNvPr id="10" name="AutoShape 4">
            <a:extLst>
              <a:ext uri="{FF2B5EF4-FFF2-40B4-BE49-F238E27FC236}">
                <a16:creationId xmlns:a16="http://schemas.microsoft.com/office/drawing/2014/main" id="{AB1F6392-1E99-E37B-7600-0941526EB1EC}"/>
              </a:ext>
            </a:extLst>
          </p:cNvPr>
          <p:cNvSpPr/>
          <p:nvPr/>
        </p:nvSpPr>
        <p:spPr>
          <a:xfrm>
            <a:off x="6995551" y="2866319"/>
            <a:ext cx="1116986" cy="0"/>
          </a:xfrm>
          <a:prstGeom prst="line">
            <a:avLst/>
          </a:prstGeom>
          <a:ln w="19050" cap="rnd">
            <a:solidFill>
              <a:srgbClr val="FFFFFF"/>
            </a:solidFill>
            <a:prstDash val="solid"/>
            <a:headEnd type="none" w="sm" len="sm"/>
            <a:tailEnd type="none" w="sm" len="sm"/>
          </a:ln>
        </p:spPr>
        <p:txBody>
          <a:bodyPr/>
          <a:lstStyle/>
          <a:p>
            <a:endParaRPr lang="en-US"/>
          </a:p>
        </p:txBody>
      </p:sp>
      <p:sp>
        <p:nvSpPr>
          <p:cNvPr id="11" name="TextBox 7">
            <a:extLst>
              <a:ext uri="{FF2B5EF4-FFF2-40B4-BE49-F238E27FC236}">
                <a16:creationId xmlns:a16="http://schemas.microsoft.com/office/drawing/2014/main" id="{2BDD8171-D01C-7B04-AFA4-8994344598F1}"/>
              </a:ext>
            </a:extLst>
          </p:cNvPr>
          <p:cNvSpPr txBox="1"/>
          <p:nvPr/>
        </p:nvSpPr>
        <p:spPr>
          <a:xfrm>
            <a:off x="8834912" y="2565891"/>
            <a:ext cx="8424388" cy="485775"/>
          </a:xfrm>
          <a:prstGeom prst="rect">
            <a:avLst/>
          </a:prstGeom>
        </p:spPr>
        <p:txBody>
          <a:bodyPr lIns="0" tIns="0" rIns="0" bIns="0" rtlCol="0" anchor="t">
            <a:spAutoFit/>
          </a:bodyPr>
          <a:lstStyle/>
          <a:p>
            <a:pPr marL="0" lvl="0" indent="0">
              <a:lnSpc>
                <a:spcPts val="3900"/>
              </a:lnSpc>
            </a:pPr>
            <a:r>
              <a:rPr lang="en-US" sz="3000" dirty="0">
                <a:solidFill>
                  <a:srgbClr val="FFFFFF"/>
                </a:solidFill>
                <a:latin typeface="Open Sans"/>
              </a:rPr>
              <a:t>FEM &amp; GVT</a:t>
            </a:r>
          </a:p>
        </p:txBody>
      </p:sp>
      <p:sp>
        <p:nvSpPr>
          <p:cNvPr id="12" name="AutoShape 3">
            <a:extLst>
              <a:ext uri="{FF2B5EF4-FFF2-40B4-BE49-F238E27FC236}">
                <a16:creationId xmlns:a16="http://schemas.microsoft.com/office/drawing/2014/main" id="{36EBF904-5714-2830-0A30-B8F6D849DA72}"/>
              </a:ext>
            </a:extLst>
          </p:cNvPr>
          <p:cNvSpPr/>
          <p:nvPr/>
        </p:nvSpPr>
        <p:spPr>
          <a:xfrm>
            <a:off x="6989455" y="5147195"/>
            <a:ext cx="1116986" cy="0"/>
          </a:xfrm>
          <a:prstGeom prst="line">
            <a:avLst/>
          </a:prstGeom>
          <a:ln w="19050" cap="rnd">
            <a:solidFill>
              <a:srgbClr val="FFFFFF"/>
            </a:solidFill>
            <a:prstDash val="solid"/>
            <a:headEnd type="none" w="sm" len="sm"/>
            <a:tailEnd type="none" w="sm" len="sm"/>
          </a:ln>
        </p:spPr>
        <p:txBody>
          <a:bodyPr/>
          <a:lstStyle/>
          <a:p>
            <a:endParaRPr lang="en-US"/>
          </a:p>
        </p:txBody>
      </p:sp>
      <p:sp>
        <p:nvSpPr>
          <p:cNvPr id="13" name="AutoShape 4">
            <a:extLst>
              <a:ext uri="{FF2B5EF4-FFF2-40B4-BE49-F238E27FC236}">
                <a16:creationId xmlns:a16="http://schemas.microsoft.com/office/drawing/2014/main" id="{0C635659-45CE-8866-FEA3-85014F77F6AA}"/>
              </a:ext>
            </a:extLst>
          </p:cNvPr>
          <p:cNvSpPr/>
          <p:nvPr/>
        </p:nvSpPr>
        <p:spPr>
          <a:xfrm>
            <a:off x="6989455" y="7532103"/>
            <a:ext cx="1116986" cy="0"/>
          </a:xfrm>
          <a:prstGeom prst="line">
            <a:avLst/>
          </a:prstGeom>
          <a:ln w="19050" cap="rnd">
            <a:solidFill>
              <a:srgbClr val="FFFFFF"/>
            </a:solidFill>
            <a:prstDash val="solid"/>
            <a:headEnd type="none" w="sm" len="sm"/>
            <a:tailEnd type="none" w="sm" len="sm"/>
          </a:ln>
        </p:spPr>
        <p:txBody>
          <a:bodyPr/>
          <a:lstStyle/>
          <a:p>
            <a:endParaRPr lang="en-US"/>
          </a:p>
        </p:txBody>
      </p:sp>
      <p:sp>
        <p:nvSpPr>
          <p:cNvPr id="14" name="TextBox 6">
            <a:extLst>
              <a:ext uri="{FF2B5EF4-FFF2-40B4-BE49-F238E27FC236}">
                <a16:creationId xmlns:a16="http://schemas.microsoft.com/office/drawing/2014/main" id="{4824D5FF-5515-1BD3-7AE4-E1C0369146A4}"/>
              </a:ext>
            </a:extLst>
          </p:cNvPr>
          <p:cNvSpPr txBox="1"/>
          <p:nvPr/>
        </p:nvSpPr>
        <p:spPr>
          <a:xfrm>
            <a:off x="8828816" y="4899545"/>
            <a:ext cx="8424388" cy="485775"/>
          </a:xfrm>
          <a:prstGeom prst="rect">
            <a:avLst/>
          </a:prstGeom>
        </p:spPr>
        <p:txBody>
          <a:bodyPr lIns="0" tIns="0" rIns="0" bIns="0" rtlCol="0" anchor="t">
            <a:spAutoFit/>
          </a:bodyPr>
          <a:lstStyle/>
          <a:p>
            <a:pPr marL="0" lvl="0" indent="0">
              <a:lnSpc>
                <a:spcPts val="3900"/>
              </a:lnSpc>
            </a:pPr>
            <a:r>
              <a:rPr lang="en-US" sz="3000" dirty="0">
                <a:solidFill>
                  <a:srgbClr val="FFFFFF"/>
                </a:solidFill>
                <a:latin typeface="Open Sans"/>
              </a:rPr>
              <a:t>Wind Tunnel Testing</a:t>
            </a:r>
          </a:p>
        </p:txBody>
      </p:sp>
      <p:sp>
        <p:nvSpPr>
          <p:cNvPr id="15" name="TextBox 7">
            <a:extLst>
              <a:ext uri="{FF2B5EF4-FFF2-40B4-BE49-F238E27FC236}">
                <a16:creationId xmlns:a16="http://schemas.microsoft.com/office/drawing/2014/main" id="{544E2302-4AFE-3CC2-B725-DFAAEB36BB5F}"/>
              </a:ext>
            </a:extLst>
          </p:cNvPr>
          <p:cNvSpPr txBox="1"/>
          <p:nvPr/>
        </p:nvSpPr>
        <p:spPr>
          <a:xfrm>
            <a:off x="8828816" y="7231675"/>
            <a:ext cx="8424388" cy="485775"/>
          </a:xfrm>
          <a:prstGeom prst="rect">
            <a:avLst/>
          </a:prstGeom>
        </p:spPr>
        <p:txBody>
          <a:bodyPr lIns="0" tIns="0" rIns="0" bIns="0" rtlCol="0" anchor="t">
            <a:spAutoFit/>
          </a:bodyPr>
          <a:lstStyle/>
          <a:p>
            <a:pPr marL="0" lvl="0" indent="0">
              <a:lnSpc>
                <a:spcPts val="3900"/>
              </a:lnSpc>
            </a:pPr>
            <a:r>
              <a:rPr lang="en-US" sz="3000" dirty="0">
                <a:solidFill>
                  <a:srgbClr val="FFFFFF"/>
                </a:solidFill>
                <a:latin typeface="Open Sans"/>
              </a:rPr>
              <a:t>Conclusion</a:t>
            </a:r>
          </a:p>
        </p:txBody>
      </p:sp>
      <p:sp>
        <p:nvSpPr>
          <p:cNvPr id="16" name="AutoShape 4">
            <a:extLst>
              <a:ext uri="{FF2B5EF4-FFF2-40B4-BE49-F238E27FC236}">
                <a16:creationId xmlns:a16="http://schemas.microsoft.com/office/drawing/2014/main" id="{447B6129-1566-07FB-C019-2A9347F84FC6}"/>
              </a:ext>
            </a:extLst>
          </p:cNvPr>
          <p:cNvSpPr/>
          <p:nvPr/>
        </p:nvSpPr>
        <p:spPr>
          <a:xfrm>
            <a:off x="6989455" y="6366038"/>
            <a:ext cx="1116986" cy="0"/>
          </a:xfrm>
          <a:prstGeom prst="line">
            <a:avLst/>
          </a:prstGeom>
          <a:ln w="19050" cap="rnd">
            <a:solidFill>
              <a:srgbClr val="FFFFFF"/>
            </a:solidFill>
            <a:prstDash val="solid"/>
            <a:headEnd type="none" w="sm" len="sm"/>
            <a:tailEnd type="none" w="sm" len="sm"/>
          </a:ln>
        </p:spPr>
        <p:txBody>
          <a:bodyPr/>
          <a:lstStyle/>
          <a:p>
            <a:endParaRPr lang="en-US"/>
          </a:p>
        </p:txBody>
      </p:sp>
      <p:sp>
        <p:nvSpPr>
          <p:cNvPr id="17" name="TextBox 7">
            <a:extLst>
              <a:ext uri="{FF2B5EF4-FFF2-40B4-BE49-F238E27FC236}">
                <a16:creationId xmlns:a16="http://schemas.microsoft.com/office/drawing/2014/main" id="{CECEAA80-3E9A-B434-3F18-93107BDFF74D}"/>
              </a:ext>
            </a:extLst>
          </p:cNvPr>
          <p:cNvSpPr txBox="1"/>
          <p:nvPr/>
        </p:nvSpPr>
        <p:spPr>
          <a:xfrm>
            <a:off x="8828816" y="6065610"/>
            <a:ext cx="8424388" cy="485775"/>
          </a:xfrm>
          <a:prstGeom prst="rect">
            <a:avLst/>
          </a:prstGeom>
        </p:spPr>
        <p:txBody>
          <a:bodyPr lIns="0" tIns="0" rIns="0" bIns="0" rtlCol="0" anchor="t">
            <a:spAutoFit/>
          </a:bodyPr>
          <a:lstStyle/>
          <a:p>
            <a:pPr marL="0" lvl="0" indent="0">
              <a:lnSpc>
                <a:spcPts val="3900"/>
              </a:lnSpc>
            </a:pPr>
            <a:r>
              <a:rPr lang="en-US" sz="3000" dirty="0">
                <a:solidFill>
                  <a:srgbClr val="FFFFFF"/>
                </a:solidFill>
                <a:latin typeface="Open Sans"/>
              </a:rPr>
              <a:t>Model Tuning &amp; Optimization</a:t>
            </a:r>
          </a:p>
        </p:txBody>
      </p:sp>
      <p:sp>
        <p:nvSpPr>
          <p:cNvPr id="22" name="Slide Number Placeholder 5">
            <a:extLst>
              <a:ext uri="{FF2B5EF4-FFF2-40B4-BE49-F238E27FC236}">
                <a16:creationId xmlns:a16="http://schemas.microsoft.com/office/drawing/2014/main" id="{991CB871-4A0D-8FB2-ED43-E33A9956A4E9}"/>
              </a:ext>
            </a:extLst>
          </p:cNvPr>
          <p:cNvSpPr>
            <a:spLocks noGrp="1"/>
          </p:cNvSpPr>
          <p:nvPr>
            <p:ph type="sldNum" sz="quarter" idx="12"/>
          </p:nvPr>
        </p:nvSpPr>
        <p:spPr>
          <a:xfrm>
            <a:off x="17259300" y="-1"/>
            <a:ext cx="1028700" cy="1141605"/>
          </a:xfrm>
        </p:spPr>
        <p:txBody>
          <a:bodyPr wrap="square" lIns="91440" tIns="91440" rIns="91440" bIns="91440" anchor="t"/>
          <a:lstStyle/>
          <a:p>
            <a:fld id="{B6F15528-21DE-4FAA-801E-634DDDAF4B2B}" type="slidenum">
              <a:rPr lang="en-US" sz="3600" smtClean="0"/>
              <a:pPr/>
              <a:t>2</a:t>
            </a:fld>
            <a:endParaRPr lang="en-US" sz="3600" dirty="0"/>
          </a:p>
        </p:txBody>
      </p:sp>
    </p:spTree>
    <p:extLst>
      <p:ext uri="{BB962C8B-B14F-4D97-AF65-F5344CB8AC3E}">
        <p14:creationId xmlns:p14="http://schemas.microsoft.com/office/powerpoint/2010/main" val="15338892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4B2E83"/>
        </a:solidFill>
        <a:effectLst/>
      </p:bgPr>
    </p:bg>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88248DA7-8E58-19F1-5E8B-0CFFEDCA5CCA}"/>
              </a:ext>
            </a:extLst>
          </p:cNvPr>
          <p:cNvSpPr/>
          <p:nvPr/>
        </p:nvSpPr>
        <p:spPr>
          <a:xfrm>
            <a:off x="0" y="2400300"/>
            <a:ext cx="762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3">
            <a:extLst>
              <a:ext uri="{FF2B5EF4-FFF2-40B4-BE49-F238E27FC236}">
                <a16:creationId xmlns:a16="http://schemas.microsoft.com/office/drawing/2014/main" id="{4428E743-A6E6-B283-635A-F20B1B22E8FC}"/>
              </a:ext>
            </a:extLst>
          </p:cNvPr>
          <p:cNvSpPr txBox="1"/>
          <p:nvPr/>
        </p:nvSpPr>
        <p:spPr>
          <a:xfrm>
            <a:off x="1253858" y="923576"/>
            <a:ext cx="14009827" cy="2483309"/>
          </a:xfrm>
          <a:prstGeom prst="rect">
            <a:avLst/>
          </a:prstGeom>
        </p:spPr>
        <p:txBody>
          <a:bodyPr lIns="0" tIns="0" rIns="0" bIns="0" rtlCol="0" anchor="t">
            <a:spAutoFit/>
          </a:bodyPr>
          <a:lstStyle/>
          <a:p>
            <a:pPr>
              <a:lnSpc>
                <a:spcPts val="10080"/>
              </a:lnSpc>
              <a:spcBef>
                <a:spcPct val="0"/>
              </a:spcBef>
            </a:pPr>
            <a:r>
              <a:rPr lang="en-US" sz="8000" dirty="0">
                <a:solidFill>
                  <a:schemeClr val="bg1"/>
                </a:solidFill>
                <a:latin typeface="Encode Sans Black" pitchFamily="2" charset="0"/>
              </a:rPr>
              <a:t>Math Model</a:t>
            </a:r>
          </a:p>
          <a:p>
            <a:pPr marL="0" lvl="0" indent="0">
              <a:lnSpc>
                <a:spcPts val="10080"/>
              </a:lnSpc>
              <a:spcBef>
                <a:spcPct val="0"/>
              </a:spcBef>
            </a:pPr>
            <a:endParaRPr lang="en-US" sz="8000" dirty="0">
              <a:solidFill>
                <a:schemeClr val="bg1"/>
              </a:solidFill>
              <a:latin typeface="Encode Sans Black" pitchFamily="2" charset="0"/>
            </a:endParaRPr>
          </a:p>
        </p:txBody>
      </p:sp>
      <p:sp>
        <p:nvSpPr>
          <p:cNvPr id="2" name="Slide Number Placeholder 5">
            <a:extLst>
              <a:ext uri="{FF2B5EF4-FFF2-40B4-BE49-F238E27FC236}">
                <a16:creationId xmlns:a16="http://schemas.microsoft.com/office/drawing/2014/main" id="{07EAE23A-D943-F2BB-D9DC-23AA45414982}"/>
              </a:ext>
            </a:extLst>
          </p:cNvPr>
          <p:cNvSpPr>
            <a:spLocks noGrp="1"/>
          </p:cNvSpPr>
          <p:nvPr>
            <p:ph type="sldNum" sz="quarter" idx="12"/>
          </p:nvPr>
        </p:nvSpPr>
        <p:spPr>
          <a:xfrm>
            <a:off x="17259300" y="-1"/>
            <a:ext cx="1028700" cy="1141605"/>
          </a:xfrm>
        </p:spPr>
        <p:txBody>
          <a:bodyPr wrap="square" lIns="91440" tIns="91440" rIns="91440" bIns="91440" anchor="t"/>
          <a:lstStyle/>
          <a:p>
            <a:fld id="{B6F15528-21DE-4FAA-801E-634DDDAF4B2B}" type="slidenum">
              <a:rPr lang="en-US" sz="3600" smtClean="0"/>
              <a:pPr/>
              <a:t>20</a:t>
            </a:fld>
            <a:endParaRPr lang="en-US" sz="3600" dirty="0"/>
          </a:p>
        </p:txBody>
      </p:sp>
      <p:pic>
        <p:nvPicPr>
          <p:cNvPr id="3" name="Picture 4">
            <a:extLst>
              <a:ext uri="{FF2B5EF4-FFF2-40B4-BE49-F238E27FC236}">
                <a16:creationId xmlns:a16="http://schemas.microsoft.com/office/drawing/2014/main" id="{276DA982-574D-AA19-7E16-8E1356060157}"/>
              </a:ext>
            </a:extLst>
          </p:cNvPr>
          <p:cNvPicPr>
            <a:picLocks noChangeAspect="1"/>
          </p:cNvPicPr>
          <p:nvPr/>
        </p:nvPicPr>
        <p:blipFill>
          <a:blip r:embed="rId3"/>
          <a:srcRect/>
          <a:stretch>
            <a:fillRect/>
          </a:stretch>
        </p:blipFill>
        <p:spPr>
          <a:xfrm>
            <a:off x="11939447" y="9263296"/>
            <a:ext cx="6348553" cy="1023704"/>
          </a:xfrm>
          <a:prstGeom prst="rect">
            <a:avLst/>
          </a:prstGeom>
        </p:spPr>
      </p:pic>
      <p:grpSp>
        <p:nvGrpSpPr>
          <p:cNvPr id="10" name="Group 8">
            <a:extLst>
              <a:ext uri="{FF2B5EF4-FFF2-40B4-BE49-F238E27FC236}">
                <a16:creationId xmlns:a16="http://schemas.microsoft.com/office/drawing/2014/main" id="{03CC7A99-F6BA-945E-A61D-F8FC1AA01E27}"/>
              </a:ext>
            </a:extLst>
          </p:cNvPr>
          <p:cNvGrpSpPr/>
          <p:nvPr/>
        </p:nvGrpSpPr>
        <p:grpSpPr>
          <a:xfrm>
            <a:off x="9639835" y="1028700"/>
            <a:ext cx="7619465" cy="8229600"/>
            <a:chOff x="0" y="0"/>
            <a:chExt cx="1913890" cy="2067146"/>
          </a:xfrm>
        </p:grpSpPr>
        <p:sp>
          <p:nvSpPr>
            <p:cNvPr id="11" name="Freeform 9">
              <a:extLst>
                <a:ext uri="{FF2B5EF4-FFF2-40B4-BE49-F238E27FC236}">
                  <a16:creationId xmlns:a16="http://schemas.microsoft.com/office/drawing/2014/main" id="{A6658A50-74C8-4ED9-1B7A-0A03DDE63DC6}"/>
                </a:ext>
              </a:extLst>
            </p:cNvPr>
            <p:cNvSpPr/>
            <p:nvPr/>
          </p:nvSpPr>
          <p:spPr>
            <a:xfrm>
              <a:off x="0" y="0"/>
              <a:ext cx="1913890" cy="2067146"/>
            </a:xfrm>
            <a:custGeom>
              <a:avLst/>
              <a:gdLst/>
              <a:ahLst/>
              <a:cxnLst/>
              <a:rect l="l" t="t" r="r" b="b"/>
              <a:pathLst>
                <a:path w="1913890" h="2067146">
                  <a:moveTo>
                    <a:pt x="1789430" y="2067146"/>
                  </a:moveTo>
                  <a:lnTo>
                    <a:pt x="124460" y="2067146"/>
                  </a:lnTo>
                  <a:cubicBezTo>
                    <a:pt x="55880" y="2067146"/>
                    <a:pt x="0" y="2011266"/>
                    <a:pt x="0" y="1942686"/>
                  </a:cubicBezTo>
                  <a:lnTo>
                    <a:pt x="0" y="124460"/>
                  </a:lnTo>
                  <a:cubicBezTo>
                    <a:pt x="0" y="55880"/>
                    <a:pt x="55880" y="0"/>
                    <a:pt x="124460" y="0"/>
                  </a:cubicBezTo>
                  <a:lnTo>
                    <a:pt x="1789430" y="0"/>
                  </a:lnTo>
                  <a:cubicBezTo>
                    <a:pt x="1858010" y="0"/>
                    <a:pt x="1913890" y="55880"/>
                    <a:pt x="1913890" y="124460"/>
                  </a:cubicBezTo>
                  <a:lnTo>
                    <a:pt x="1913890" y="1942686"/>
                  </a:lnTo>
                  <a:cubicBezTo>
                    <a:pt x="1913890" y="2011266"/>
                    <a:pt x="1858010" y="2067146"/>
                    <a:pt x="1789430" y="2067146"/>
                  </a:cubicBezTo>
                  <a:close/>
                </a:path>
              </a:pathLst>
            </a:custGeom>
            <a:solidFill>
              <a:srgbClr val="FFFFFF"/>
            </a:solidFill>
          </p:spPr>
          <p:txBody>
            <a:bodyPr/>
            <a:lstStyle/>
            <a:p>
              <a:endParaRPr lang="en-US" dirty="0"/>
            </a:p>
          </p:txBody>
        </p:sp>
      </p:grpSp>
      <p:grpSp>
        <p:nvGrpSpPr>
          <p:cNvPr id="12" name="Group 19">
            <a:extLst>
              <a:ext uri="{FF2B5EF4-FFF2-40B4-BE49-F238E27FC236}">
                <a16:creationId xmlns:a16="http://schemas.microsoft.com/office/drawing/2014/main" id="{E87180C8-86BB-ED5B-73BB-88D30A6AB495}"/>
              </a:ext>
            </a:extLst>
          </p:cNvPr>
          <p:cNvGrpSpPr/>
          <p:nvPr/>
        </p:nvGrpSpPr>
        <p:grpSpPr>
          <a:xfrm>
            <a:off x="10129286" y="1833034"/>
            <a:ext cx="6634714" cy="3250374"/>
            <a:chOff x="0" y="-19049"/>
            <a:chExt cx="5421181" cy="2315678"/>
          </a:xfrm>
        </p:grpSpPr>
        <p:sp>
          <p:nvSpPr>
            <p:cNvPr id="13" name="TextBox 20">
              <a:extLst>
                <a:ext uri="{FF2B5EF4-FFF2-40B4-BE49-F238E27FC236}">
                  <a16:creationId xmlns:a16="http://schemas.microsoft.com/office/drawing/2014/main" id="{A94F2BBC-1AC8-472E-88C9-9ED6038E0D2E}"/>
                </a:ext>
              </a:extLst>
            </p:cNvPr>
            <p:cNvSpPr txBox="1"/>
            <p:nvPr/>
          </p:nvSpPr>
          <p:spPr>
            <a:xfrm>
              <a:off x="0" y="-19049"/>
              <a:ext cx="5421181" cy="375044"/>
            </a:xfrm>
            <a:prstGeom prst="rect">
              <a:avLst/>
            </a:prstGeom>
          </p:spPr>
          <p:txBody>
            <a:bodyPr lIns="0" tIns="0" rIns="0" bIns="0" rtlCol="0" anchor="t">
              <a:spAutoFit/>
            </a:bodyPr>
            <a:lstStyle/>
            <a:p>
              <a:pPr marL="0" lvl="0" indent="0" algn="l">
                <a:lnSpc>
                  <a:spcPts val="4410"/>
                </a:lnSpc>
                <a:spcBef>
                  <a:spcPct val="0"/>
                </a:spcBef>
              </a:pPr>
              <a:r>
                <a:rPr lang="en-US" sz="3500" dirty="0">
                  <a:solidFill>
                    <a:srgbClr val="B7A57A"/>
                  </a:solidFill>
                  <a:latin typeface="Encode Sans Black" pitchFamily="2" charset="0"/>
                </a:rPr>
                <a:t>Plant Dynamics</a:t>
              </a:r>
            </a:p>
          </p:txBody>
        </p:sp>
        <p:sp>
          <p:nvSpPr>
            <p:cNvPr id="14" name="TextBox 21">
              <a:extLst>
                <a:ext uri="{FF2B5EF4-FFF2-40B4-BE49-F238E27FC236}">
                  <a16:creationId xmlns:a16="http://schemas.microsoft.com/office/drawing/2014/main" id="{86EE00C1-8AD7-03E7-A397-E135223B10DE}"/>
                </a:ext>
              </a:extLst>
            </p:cNvPr>
            <p:cNvSpPr txBox="1"/>
            <p:nvPr/>
          </p:nvSpPr>
          <p:spPr>
            <a:xfrm>
              <a:off x="0" y="346445"/>
              <a:ext cx="5421181" cy="1950184"/>
            </a:xfrm>
            <a:prstGeom prst="rect">
              <a:avLst/>
            </a:prstGeom>
          </p:spPr>
          <p:txBody>
            <a:bodyPr lIns="0" tIns="0" rIns="0" bIns="0" rtlCol="0" anchor="t">
              <a:spAutoFit/>
            </a:bodyPr>
            <a:lstStyle/>
            <a:p>
              <a:pPr marL="342900" lvl="0" indent="-342900" algn="l">
                <a:lnSpc>
                  <a:spcPts val="3550"/>
                </a:lnSpc>
                <a:spcBef>
                  <a:spcPct val="0"/>
                </a:spcBef>
                <a:buFont typeface="Arial" panose="020B0604020202020204" pitchFamily="34" charset="0"/>
                <a:buChar char="•"/>
              </a:pPr>
              <a:r>
                <a:rPr lang="en-US" sz="2500" dirty="0">
                  <a:latin typeface="Open Sans"/>
                </a:rPr>
                <a:t>State vector</a:t>
              </a:r>
            </a:p>
            <a:p>
              <a:pPr marL="800100" lvl="1" indent="-342900">
                <a:lnSpc>
                  <a:spcPts val="3550"/>
                </a:lnSpc>
                <a:spcBef>
                  <a:spcPct val="0"/>
                </a:spcBef>
                <a:buFont typeface="Arial" panose="020B0604020202020204" pitchFamily="34" charset="0"/>
                <a:buChar char="•"/>
              </a:pPr>
              <a:r>
                <a:rPr lang="en-US" sz="2500" dirty="0">
                  <a:latin typeface="Open Sans"/>
                </a:rPr>
                <a:t>position</a:t>
              </a:r>
            </a:p>
            <a:p>
              <a:pPr marL="800100" lvl="1" indent="-342900">
                <a:lnSpc>
                  <a:spcPts val="3550"/>
                </a:lnSpc>
                <a:spcBef>
                  <a:spcPct val="0"/>
                </a:spcBef>
                <a:buFont typeface="Arial" panose="020B0604020202020204" pitchFamily="34" charset="0"/>
                <a:buChar char="•"/>
              </a:pPr>
              <a:r>
                <a:rPr lang="en-US" sz="2500" dirty="0">
                  <a:latin typeface="Open Sans"/>
                </a:rPr>
                <a:t>velocity</a:t>
              </a:r>
            </a:p>
            <a:p>
              <a:pPr marL="800100" lvl="1" indent="-342900">
                <a:lnSpc>
                  <a:spcPts val="3550"/>
                </a:lnSpc>
                <a:spcBef>
                  <a:spcPct val="0"/>
                </a:spcBef>
                <a:buFont typeface="Arial" panose="020B0604020202020204" pitchFamily="34" charset="0"/>
                <a:buChar char="•"/>
              </a:pPr>
              <a:r>
                <a:rPr lang="en-US" sz="2500" dirty="0">
                  <a:latin typeface="Open Sans"/>
                </a:rPr>
                <a:t>lag terms</a:t>
              </a:r>
            </a:p>
            <a:p>
              <a:pPr marL="342900" indent="-342900">
                <a:lnSpc>
                  <a:spcPts val="3550"/>
                </a:lnSpc>
                <a:spcBef>
                  <a:spcPct val="0"/>
                </a:spcBef>
                <a:buFont typeface="Arial" panose="020B0604020202020204" pitchFamily="34" charset="0"/>
                <a:buChar char="•"/>
              </a:pPr>
              <a:r>
                <a:rPr lang="en-US" sz="2500" dirty="0">
                  <a:latin typeface="Open Sans"/>
                </a:rPr>
                <a:t>Reduce order of equations of motion to first-order </a:t>
              </a:r>
              <a:r>
                <a:rPr lang="en-US" sz="2500" dirty="0">
                  <a:latin typeface="Open Sans"/>
                  <a:sym typeface="Wingdings" panose="05000000000000000000" pitchFamily="2" charset="2"/>
                </a:rPr>
                <a:t> state-space model</a:t>
              </a:r>
              <a:endParaRPr lang="en-US" sz="2500" dirty="0">
                <a:latin typeface="Open Sans"/>
              </a:endParaRPr>
            </a:p>
          </p:txBody>
        </p:sp>
      </p:grpSp>
      <mc:AlternateContent xmlns:mc="http://schemas.openxmlformats.org/markup-compatibility/2006">
        <mc:Choice xmlns:a14="http://schemas.microsoft.com/office/drawing/2010/main" Requires="a14">
          <p:sp>
            <p:nvSpPr>
              <p:cNvPr id="21" name="Rectangle: Rounded Corners 20">
                <a:extLst>
                  <a:ext uri="{FF2B5EF4-FFF2-40B4-BE49-F238E27FC236}">
                    <a16:creationId xmlns:a16="http://schemas.microsoft.com/office/drawing/2014/main" id="{E301686B-1370-A154-0DE9-8CA3DB29FDFC}"/>
                  </a:ext>
                </a:extLst>
              </p:cNvPr>
              <p:cNvSpPr/>
              <p:nvPr/>
            </p:nvSpPr>
            <p:spPr>
              <a:xfrm>
                <a:off x="172876" y="2400300"/>
                <a:ext cx="9144000" cy="6858000"/>
              </a:xfrm>
              <a:prstGeom prst="roundRect">
                <a:avLst>
                  <a:gd name="adj" fmla="val 7223"/>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3200" b="0" i="1" smtClean="0">
                              <a:solidFill>
                                <a:schemeClr val="tx1"/>
                              </a:solidFill>
                              <a:latin typeface="Cambria Math" panose="02040503050406030204" pitchFamily="18" charset="0"/>
                            </a:rPr>
                          </m:ctrlPr>
                        </m:sSubPr>
                        <m:e>
                          <m:acc>
                            <m:accPr>
                              <m:chr m:val="⃗"/>
                              <m:ctrlPr>
                                <a:rPr lang="en-US" sz="3200" b="0" i="1" smtClean="0">
                                  <a:solidFill>
                                    <a:schemeClr val="tx1"/>
                                  </a:solidFill>
                                  <a:latin typeface="Cambria Math" panose="02040503050406030204" pitchFamily="18" charset="0"/>
                                </a:rPr>
                              </m:ctrlPr>
                            </m:accPr>
                            <m:e>
                              <m:r>
                                <a:rPr lang="en-US" sz="3200" b="0" i="1" smtClean="0">
                                  <a:solidFill>
                                    <a:schemeClr val="tx1"/>
                                  </a:solidFill>
                                  <a:latin typeface="Cambria Math" panose="02040503050406030204" pitchFamily="18" charset="0"/>
                                </a:rPr>
                                <m:t>𝑥</m:t>
                              </m:r>
                            </m:e>
                          </m:acc>
                        </m:e>
                        <m:sub>
                          <m:r>
                            <a:rPr lang="en-US" sz="3200" b="0" i="1" smtClean="0">
                              <a:solidFill>
                                <a:schemeClr val="tx1"/>
                              </a:solidFill>
                              <a:latin typeface="Cambria Math" panose="02040503050406030204" pitchFamily="18" charset="0"/>
                            </a:rPr>
                            <m:t>𝑝</m:t>
                          </m:r>
                        </m:sub>
                      </m:sSub>
                      <m:r>
                        <a:rPr lang="en-US" sz="3200" b="0" i="1" smtClean="0">
                          <a:solidFill>
                            <a:schemeClr val="tx1"/>
                          </a:solidFill>
                          <a:latin typeface="Cambria Math" panose="02040503050406030204" pitchFamily="18" charset="0"/>
                        </a:rPr>
                        <m:t>=</m:t>
                      </m:r>
                      <m:d>
                        <m:dPr>
                          <m:begChr m:val="["/>
                          <m:endChr m:val="]"/>
                          <m:ctrlPr>
                            <a:rPr lang="en-US" sz="3200" b="0" i="1" smtClean="0">
                              <a:solidFill>
                                <a:schemeClr val="tx1"/>
                              </a:solidFill>
                              <a:latin typeface="Cambria Math" panose="02040503050406030204" pitchFamily="18" charset="0"/>
                            </a:rPr>
                          </m:ctrlPr>
                        </m:dPr>
                        <m:e>
                          <m:eqArr>
                            <m:eqArrPr>
                              <m:ctrlPr>
                                <a:rPr lang="en-US" sz="3200" b="0" i="1" smtClean="0">
                                  <a:solidFill>
                                    <a:schemeClr val="tx1"/>
                                  </a:solidFill>
                                  <a:latin typeface="Cambria Math" panose="02040503050406030204" pitchFamily="18" charset="0"/>
                                </a:rPr>
                              </m:ctrlPr>
                            </m:eqArrPr>
                            <m:e>
                              <m:acc>
                                <m:accPr>
                                  <m:chr m:val="⃗"/>
                                  <m:ctrlPr>
                                    <a:rPr lang="en-US" sz="3200" b="0" i="1" smtClean="0">
                                      <a:solidFill>
                                        <a:schemeClr val="tx1"/>
                                      </a:solidFill>
                                      <a:latin typeface="Cambria Math" panose="02040503050406030204" pitchFamily="18" charset="0"/>
                                    </a:rPr>
                                  </m:ctrlPr>
                                </m:accPr>
                                <m:e>
                                  <m:r>
                                    <a:rPr lang="en-US" sz="3200" b="0" i="1" smtClean="0">
                                      <a:solidFill>
                                        <a:schemeClr val="tx1"/>
                                      </a:solidFill>
                                      <a:latin typeface="Cambria Math" panose="02040503050406030204" pitchFamily="18" charset="0"/>
                                    </a:rPr>
                                    <m:t>𝑞</m:t>
                                  </m:r>
                                </m:e>
                              </m:acc>
                              <m:r>
                                <a:rPr lang="en-US" sz="3200" b="0" i="1" smtClean="0">
                                  <a:solidFill>
                                    <a:schemeClr val="tx1"/>
                                  </a:solidFill>
                                  <a:latin typeface="Cambria Math" panose="02040503050406030204" pitchFamily="18" charset="0"/>
                                </a:rPr>
                                <m:t>(</m:t>
                              </m:r>
                              <m:r>
                                <a:rPr lang="en-US" sz="3200" b="0" i="1" smtClean="0">
                                  <a:solidFill>
                                    <a:schemeClr val="tx1"/>
                                  </a:solidFill>
                                  <a:latin typeface="Cambria Math" panose="02040503050406030204" pitchFamily="18" charset="0"/>
                                </a:rPr>
                                <m:t>𝑠</m:t>
                              </m:r>
                              <m:r>
                                <a:rPr lang="en-US" sz="3200" b="0" i="1" smtClean="0">
                                  <a:solidFill>
                                    <a:schemeClr val="tx1"/>
                                  </a:solidFill>
                                  <a:latin typeface="Cambria Math" panose="02040503050406030204" pitchFamily="18" charset="0"/>
                                </a:rPr>
                                <m:t>)</m:t>
                              </m:r>
                            </m:e>
                            <m:e>
                              <m:r>
                                <a:rPr lang="en-US" sz="3200" b="0" i="1" smtClean="0">
                                  <a:solidFill>
                                    <a:schemeClr val="tx1"/>
                                  </a:solidFill>
                                  <a:latin typeface="Cambria Math" panose="02040503050406030204" pitchFamily="18" charset="0"/>
                                </a:rPr>
                                <m:t>𝑠</m:t>
                              </m:r>
                              <m:acc>
                                <m:accPr>
                                  <m:chr m:val="⃗"/>
                                  <m:ctrlPr>
                                    <a:rPr lang="en-US" sz="3200" b="0" i="1" smtClean="0">
                                      <a:solidFill>
                                        <a:schemeClr val="tx1"/>
                                      </a:solidFill>
                                      <a:latin typeface="Cambria Math" panose="02040503050406030204" pitchFamily="18" charset="0"/>
                                    </a:rPr>
                                  </m:ctrlPr>
                                </m:accPr>
                                <m:e>
                                  <m:r>
                                    <a:rPr lang="en-US" sz="3200" b="0" i="1" smtClean="0">
                                      <a:solidFill>
                                        <a:schemeClr val="tx1"/>
                                      </a:solidFill>
                                      <a:latin typeface="Cambria Math" panose="02040503050406030204" pitchFamily="18" charset="0"/>
                                    </a:rPr>
                                    <m:t>𝑞</m:t>
                                  </m:r>
                                </m:e>
                              </m:acc>
                              <m:r>
                                <a:rPr lang="en-US" sz="3200" b="0" i="1" smtClean="0">
                                  <a:solidFill>
                                    <a:schemeClr val="tx1"/>
                                  </a:solidFill>
                                  <a:latin typeface="Cambria Math" panose="02040503050406030204" pitchFamily="18" charset="0"/>
                                </a:rPr>
                                <m:t>(</m:t>
                              </m:r>
                              <m:r>
                                <a:rPr lang="en-US" sz="3200" b="0" i="1" smtClean="0">
                                  <a:solidFill>
                                    <a:schemeClr val="tx1"/>
                                  </a:solidFill>
                                  <a:latin typeface="Cambria Math" panose="02040503050406030204" pitchFamily="18" charset="0"/>
                                </a:rPr>
                                <m:t>𝑠</m:t>
                              </m:r>
                              <m:r>
                                <a:rPr lang="en-US" sz="3200" b="0" i="1" smtClean="0">
                                  <a:solidFill>
                                    <a:schemeClr val="tx1"/>
                                  </a:solidFill>
                                  <a:latin typeface="Cambria Math" panose="02040503050406030204" pitchFamily="18" charset="0"/>
                                </a:rPr>
                                <m:t>)</m:t>
                              </m:r>
                            </m:e>
                            <m:e>
                              <m:acc>
                                <m:accPr>
                                  <m:chr m:val="⃗"/>
                                  <m:ctrlPr>
                                    <a:rPr lang="en-US" sz="3200" b="0" i="1" smtClean="0">
                                      <a:solidFill>
                                        <a:schemeClr val="tx1"/>
                                      </a:solidFill>
                                      <a:latin typeface="Cambria Math" panose="02040503050406030204" pitchFamily="18" charset="0"/>
                                    </a:rPr>
                                  </m:ctrlPr>
                                </m:accPr>
                                <m:e>
                                  <m:sSub>
                                    <m:sSubPr>
                                      <m:ctrlPr>
                                        <a:rPr lang="en-US" sz="3200" b="0" i="1" smtClean="0">
                                          <a:solidFill>
                                            <a:schemeClr val="tx1"/>
                                          </a:solidFill>
                                          <a:latin typeface="Cambria Math" panose="02040503050406030204" pitchFamily="18" charset="0"/>
                                        </a:rPr>
                                      </m:ctrlPr>
                                    </m:sSubPr>
                                    <m:e>
                                      <m:r>
                                        <a:rPr lang="en-US" sz="3200" b="0" i="1" smtClean="0">
                                          <a:solidFill>
                                            <a:schemeClr val="tx1"/>
                                          </a:solidFill>
                                          <a:latin typeface="Cambria Math" panose="02040503050406030204" pitchFamily="18" charset="0"/>
                                        </a:rPr>
                                        <m:t>𝑟</m:t>
                                      </m:r>
                                    </m:e>
                                    <m:sub>
                                      <m:r>
                                        <a:rPr lang="en-US" sz="3200" b="0" i="1" smtClean="0">
                                          <a:solidFill>
                                            <a:schemeClr val="tx1"/>
                                          </a:solidFill>
                                          <a:latin typeface="Cambria Math" panose="02040503050406030204" pitchFamily="18" charset="0"/>
                                        </a:rPr>
                                        <m:t>1</m:t>
                                      </m:r>
                                    </m:sub>
                                  </m:sSub>
                                </m:e>
                              </m:acc>
                            </m:e>
                            <m:e>
                              <m:r>
                                <a:rPr lang="en-US" sz="3200" b="0" i="1" smtClean="0">
                                  <a:solidFill>
                                    <a:schemeClr val="tx1"/>
                                  </a:solidFill>
                                  <a:latin typeface="Cambria Math" panose="02040503050406030204" pitchFamily="18" charset="0"/>
                                </a:rPr>
                                <m:t>⋮</m:t>
                              </m:r>
                            </m:e>
                            <m:e>
                              <m:acc>
                                <m:accPr>
                                  <m:chr m:val="⃗"/>
                                  <m:ctrlPr>
                                    <a:rPr lang="en-US" sz="3200" b="0" i="1" smtClean="0">
                                      <a:solidFill>
                                        <a:schemeClr val="tx1"/>
                                      </a:solidFill>
                                      <a:latin typeface="Cambria Math" panose="02040503050406030204" pitchFamily="18" charset="0"/>
                                    </a:rPr>
                                  </m:ctrlPr>
                                </m:accPr>
                                <m:e>
                                  <m:sSub>
                                    <m:sSubPr>
                                      <m:ctrlPr>
                                        <a:rPr lang="en-US" sz="3200" b="0" i="1" smtClean="0">
                                          <a:solidFill>
                                            <a:schemeClr val="tx1"/>
                                          </a:solidFill>
                                          <a:latin typeface="Cambria Math" panose="02040503050406030204" pitchFamily="18" charset="0"/>
                                        </a:rPr>
                                      </m:ctrlPr>
                                    </m:sSubPr>
                                    <m:e>
                                      <m:r>
                                        <a:rPr lang="en-US" sz="3200" b="0" i="1" smtClean="0">
                                          <a:solidFill>
                                            <a:schemeClr val="tx1"/>
                                          </a:solidFill>
                                          <a:latin typeface="Cambria Math" panose="02040503050406030204" pitchFamily="18" charset="0"/>
                                        </a:rPr>
                                        <m:t>𝑟</m:t>
                                      </m:r>
                                    </m:e>
                                    <m:sub>
                                      <m:r>
                                        <a:rPr lang="en-US" sz="3200" b="0" i="1" smtClean="0">
                                          <a:solidFill>
                                            <a:schemeClr val="tx1"/>
                                          </a:solidFill>
                                          <a:latin typeface="Cambria Math" panose="02040503050406030204" pitchFamily="18" charset="0"/>
                                        </a:rPr>
                                        <m:t>𝑁</m:t>
                                      </m:r>
                                    </m:sub>
                                  </m:sSub>
                                </m:e>
                              </m:acc>
                            </m:e>
                          </m:eqArr>
                        </m:e>
                      </m:d>
                    </m:oMath>
                  </m:oMathPara>
                </a14:m>
                <a:endParaRPr lang="en-US" sz="3200" b="0" dirty="0">
                  <a:solidFill>
                    <a:schemeClr val="tx1"/>
                  </a:solidFill>
                </a:endParaRPr>
              </a:p>
              <a:p>
                <a:pPr algn="ctr"/>
                <a:endParaRPr lang="en-US" sz="3200" b="0" dirty="0">
                  <a:solidFill>
                    <a:schemeClr val="tx1"/>
                  </a:solidFill>
                </a:endParaRPr>
              </a:p>
              <a:p>
                <a:pPr algn="ctr"/>
                <a:endParaRPr lang="en-US" sz="3200" b="0" dirty="0">
                  <a:solidFill>
                    <a:schemeClr val="tx1"/>
                  </a:solidFill>
                </a:endParaRPr>
              </a:p>
              <a:p>
                <a:pPr algn="ctr"/>
                <a14:m>
                  <m:oMathPara xmlns:m="http://schemas.openxmlformats.org/officeDocument/2006/math">
                    <m:oMathParaPr>
                      <m:jc m:val="centerGroup"/>
                    </m:oMathParaPr>
                    <m:oMath xmlns:m="http://schemas.openxmlformats.org/officeDocument/2006/math">
                      <m:sSup>
                        <m:sSupPr>
                          <m:ctrlPr>
                            <a:rPr lang="en-US" sz="3200" b="0" i="1" smtClean="0">
                              <a:solidFill>
                                <a:schemeClr val="tx1"/>
                              </a:solidFill>
                              <a:latin typeface="Cambria Math" panose="02040503050406030204" pitchFamily="18" charset="0"/>
                            </a:rPr>
                          </m:ctrlPr>
                        </m:sSupPr>
                        <m:e>
                          <m:r>
                            <a:rPr lang="en-US" sz="3200" b="0" i="1" smtClean="0">
                              <a:solidFill>
                                <a:schemeClr val="tx1"/>
                              </a:solidFill>
                              <a:latin typeface="Cambria Math" panose="02040503050406030204" pitchFamily="18" charset="0"/>
                            </a:rPr>
                            <m:t>𝑠</m:t>
                          </m:r>
                        </m:e>
                        <m:sup>
                          <m:r>
                            <a:rPr lang="en-US" sz="3200" b="0" i="1" smtClean="0">
                              <a:solidFill>
                                <a:schemeClr val="tx1"/>
                              </a:solidFill>
                              <a:latin typeface="Cambria Math" panose="02040503050406030204" pitchFamily="18" charset="0"/>
                            </a:rPr>
                            <m:t>2</m:t>
                          </m:r>
                        </m:sup>
                      </m:sSup>
                      <m:d>
                        <m:dPr>
                          <m:begChr m:val="["/>
                          <m:endChr m:val="]"/>
                          <m:ctrlPr>
                            <a:rPr lang="en-US" sz="3200" b="0" i="1" smtClean="0">
                              <a:solidFill>
                                <a:schemeClr val="tx1"/>
                              </a:solidFill>
                              <a:latin typeface="Cambria Math" panose="02040503050406030204" pitchFamily="18" charset="0"/>
                            </a:rPr>
                          </m:ctrlPr>
                        </m:dPr>
                        <m:e>
                          <m:r>
                            <a:rPr lang="en-US" sz="3200" b="0" i="1" smtClean="0">
                              <a:solidFill>
                                <a:schemeClr val="tx1"/>
                              </a:solidFill>
                              <a:latin typeface="Cambria Math" panose="02040503050406030204" pitchFamily="18" charset="0"/>
                            </a:rPr>
                            <m:t>𝑀</m:t>
                          </m:r>
                        </m:e>
                      </m:d>
                      <m:r>
                        <a:rPr lang="en-US" sz="3200" b="0" i="1" smtClean="0">
                          <a:solidFill>
                            <a:schemeClr val="tx1"/>
                          </a:solidFill>
                          <a:latin typeface="Cambria Math" panose="02040503050406030204" pitchFamily="18" charset="0"/>
                        </a:rPr>
                        <m:t> </m:t>
                      </m:r>
                      <m:acc>
                        <m:accPr>
                          <m:chr m:val="⃗"/>
                          <m:ctrlPr>
                            <a:rPr lang="en-US" sz="3200" b="0" i="1" smtClean="0">
                              <a:solidFill>
                                <a:schemeClr val="tx1"/>
                              </a:solidFill>
                              <a:latin typeface="Cambria Math" panose="02040503050406030204" pitchFamily="18" charset="0"/>
                            </a:rPr>
                          </m:ctrlPr>
                        </m:accPr>
                        <m:e>
                          <m:r>
                            <a:rPr lang="en-US" sz="3200" b="0" i="1" smtClean="0">
                              <a:solidFill>
                                <a:schemeClr val="tx1"/>
                              </a:solidFill>
                              <a:latin typeface="Cambria Math" panose="02040503050406030204" pitchFamily="18" charset="0"/>
                            </a:rPr>
                            <m:t>𝑞</m:t>
                          </m:r>
                        </m:e>
                      </m:acc>
                      <m:d>
                        <m:dPr>
                          <m:ctrlPr>
                            <a:rPr lang="en-US" sz="3200" b="0" i="1" smtClean="0">
                              <a:solidFill>
                                <a:schemeClr val="tx1"/>
                              </a:solidFill>
                              <a:latin typeface="Cambria Math" panose="02040503050406030204" pitchFamily="18" charset="0"/>
                            </a:rPr>
                          </m:ctrlPr>
                        </m:dPr>
                        <m:e>
                          <m:r>
                            <a:rPr lang="en-US" sz="3200" b="0" i="1" smtClean="0">
                              <a:solidFill>
                                <a:schemeClr val="tx1"/>
                              </a:solidFill>
                              <a:latin typeface="Cambria Math" panose="02040503050406030204" pitchFamily="18" charset="0"/>
                            </a:rPr>
                            <m:t>𝑠</m:t>
                          </m:r>
                        </m:e>
                      </m:d>
                      <m:r>
                        <a:rPr lang="en-US" sz="3200" b="0" i="1" smtClean="0">
                          <a:solidFill>
                            <a:schemeClr val="tx1"/>
                          </a:solidFill>
                          <a:latin typeface="Cambria Math" panose="02040503050406030204" pitchFamily="18" charset="0"/>
                        </a:rPr>
                        <m:t>+</m:t>
                      </m:r>
                      <m:r>
                        <a:rPr lang="en-US" sz="3200" b="0" i="1" smtClean="0">
                          <a:solidFill>
                            <a:schemeClr val="tx1"/>
                          </a:solidFill>
                          <a:latin typeface="Cambria Math" panose="02040503050406030204" pitchFamily="18" charset="0"/>
                        </a:rPr>
                        <m:t>𝑠</m:t>
                      </m:r>
                      <m:d>
                        <m:dPr>
                          <m:begChr m:val="["/>
                          <m:endChr m:val="]"/>
                          <m:ctrlPr>
                            <a:rPr lang="en-US" sz="3200" b="0" i="1" smtClean="0">
                              <a:solidFill>
                                <a:schemeClr val="tx1"/>
                              </a:solidFill>
                              <a:latin typeface="Cambria Math" panose="02040503050406030204" pitchFamily="18" charset="0"/>
                            </a:rPr>
                          </m:ctrlPr>
                        </m:dPr>
                        <m:e>
                          <m:r>
                            <a:rPr lang="en-US" sz="3200" b="0" i="1" smtClean="0">
                              <a:solidFill>
                                <a:schemeClr val="tx1"/>
                              </a:solidFill>
                              <a:latin typeface="Cambria Math" panose="02040503050406030204" pitchFamily="18" charset="0"/>
                            </a:rPr>
                            <m:t>𝐶</m:t>
                          </m:r>
                        </m:e>
                      </m:d>
                      <m:r>
                        <a:rPr lang="en-US" sz="3200" b="0" i="1" smtClean="0">
                          <a:solidFill>
                            <a:schemeClr val="tx1"/>
                          </a:solidFill>
                          <a:latin typeface="Cambria Math" panose="02040503050406030204" pitchFamily="18" charset="0"/>
                        </a:rPr>
                        <m:t> </m:t>
                      </m:r>
                      <m:acc>
                        <m:accPr>
                          <m:chr m:val="⃗"/>
                          <m:ctrlPr>
                            <a:rPr lang="en-US" sz="3200" b="0" i="1" smtClean="0">
                              <a:solidFill>
                                <a:schemeClr val="tx1"/>
                              </a:solidFill>
                              <a:latin typeface="Cambria Math" panose="02040503050406030204" pitchFamily="18" charset="0"/>
                            </a:rPr>
                          </m:ctrlPr>
                        </m:accPr>
                        <m:e>
                          <m:r>
                            <a:rPr lang="en-US" sz="3200" b="0" i="1" smtClean="0">
                              <a:solidFill>
                                <a:schemeClr val="tx1"/>
                              </a:solidFill>
                              <a:latin typeface="Cambria Math" panose="02040503050406030204" pitchFamily="18" charset="0"/>
                            </a:rPr>
                            <m:t>𝑞</m:t>
                          </m:r>
                        </m:e>
                      </m:acc>
                      <m:d>
                        <m:dPr>
                          <m:ctrlPr>
                            <a:rPr lang="en-US" sz="3200" b="0" i="1" smtClean="0">
                              <a:solidFill>
                                <a:schemeClr val="tx1"/>
                              </a:solidFill>
                              <a:latin typeface="Cambria Math" panose="02040503050406030204" pitchFamily="18" charset="0"/>
                            </a:rPr>
                          </m:ctrlPr>
                        </m:dPr>
                        <m:e>
                          <m:r>
                            <a:rPr lang="en-US" sz="3200" b="0" i="1" smtClean="0">
                              <a:solidFill>
                                <a:schemeClr val="tx1"/>
                              </a:solidFill>
                              <a:latin typeface="Cambria Math" panose="02040503050406030204" pitchFamily="18" charset="0"/>
                            </a:rPr>
                            <m:t>𝑠</m:t>
                          </m:r>
                        </m:e>
                      </m:d>
                      <m:r>
                        <a:rPr lang="en-US" sz="3200" b="0" i="1" smtClean="0">
                          <a:solidFill>
                            <a:schemeClr val="tx1"/>
                          </a:solidFill>
                          <a:latin typeface="Cambria Math" panose="02040503050406030204" pitchFamily="18" charset="0"/>
                        </a:rPr>
                        <m:t>+</m:t>
                      </m:r>
                      <m:d>
                        <m:dPr>
                          <m:begChr m:val="["/>
                          <m:endChr m:val="]"/>
                          <m:ctrlPr>
                            <a:rPr lang="en-US" sz="3200" b="0" i="1" smtClean="0">
                              <a:solidFill>
                                <a:schemeClr val="tx1"/>
                              </a:solidFill>
                              <a:latin typeface="Cambria Math" panose="02040503050406030204" pitchFamily="18" charset="0"/>
                            </a:rPr>
                          </m:ctrlPr>
                        </m:dPr>
                        <m:e>
                          <m:r>
                            <a:rPr lang="en-US" sz="3200" b="0" i="1" smtClean="0">
                              <a:solidFill>
                                <a:schemeClr val="tx1"/>
                              </a:solidFill>
                              <a:latin typeface="Cambria Math" panose="02040503050406030204" pitchFamily="18" charset="0"/>
                            </a:rPr>
                            <m:t>𝐾</m:t>
                          </m:r>
                        </m:e>
                      </m:d>
                      <m:r>
                        <a:rPr lang="en-US" sz="3200" b="0" i="1" smtClean="0">
                          <a:solidFill>
                            <a:schemeClr val="tx1"/>
                          </a:solidFill>
                          <a:latin typeface="Cambria Math" panose="02040503050406030204" pitchFamily="18" charset="0"/>
                        </a:rPr>
                        <m:t> </m:t>
                      </m:r>
                      <m:acc>
                        <m:accPr>
                          <m:chr m:val="⃗"/>
                          <m:ctrlPr>
                            <a:rPr lang="en-US" sz="3200" b="0" i="1" smtClean="0">
                              <a:solidFill>
                                <a:schemeClr val="tx1"/>
                              </a:solidFill>
                              <a:latin typeface="Cambria Math" panose="02040503050406030204" pitchFamily="18" charset="0"/>
                            </a:rPr>
                          </m:ctrlPr>
                        </m:accPr>
                        <m:e>
                          <m:r>
                            <a:rPr lang="en-US" sz="3200" b="0" i="1" smtClean="0">
                              <a:solidFill>
                                <a:schemeClr val="tx1"/>
                              </a:solidFill>
                              <a:latin typeface="Cambria Math" panose="02040503050406030204" pitchFamily="18" charset="0"/>
                            </a:rPr>
                            <m:t>𝑞</m:t>
                          </m:r>
                        </m:e>
                      </m:acc>
                      <m:d>
                        <m:dPr>
                          <m:ctrlPr>
                            <a:rPr lang="en-US" sz="3200" b="0" i="1" smtClean="0">
                              <a:solidFill>
                                <a:schemeClr val="tx1"/>
                              </a:solidFill>
                              <a:latin typeface="Cambria Math" panose="02040503050406030204" pitchFamily="18" charset="0"/>
                            </a:rPr>
                          </m:ctrlPr>
                        </m:dPr>
                        <m:e>
                          <m:r>
                            <a:rPr lang="en-US" sz="3200" b="0" i="1" smtClean="0">
                              <a:solidFill>
                                <a:schemeClr val="tx1"/>
                              </a:solidFill>
                              <a:latin typeface="Cambria Math" panose="02040503050406030204" pitchFamily="18" charset="0"/>
                            </a:rPr>
                            <m:t>𝑠</m:t>
                          </m:r>
                        </m:e>
                      </m:d>
                      <m:r>
                        <a:rPr lang="en-US" sz="3200" b="0" i="1" smtClean="0">
                          <a:solidFill>
                            <a:schemeClr val="tx1"/>
                          </a:solidFill>
                          <a:latin typeface="Cambria Math" panose="02040503050406030204" pitchFamily="18" charset="0"/>
                        </a:rPr>
                        <m:t>=</m:t>
                      </m:r>
                      <m:d>
                        <m:dPr>
                          <m:begChr m:val="["/>
                          <m:endChr m:val="]"/>
                          <m:ctrlPr>
                            <a:rPr lang="en-US" sz="3200" b="0" i="1" smtClean="0">
                              <a:solidFill>
                                <a:schemeClr val="tx1"/>
                              </a:solidFill>
                              <a:latin typeface="Cambria Math" panose="02040503050406030204" pitchFamily="18" charset="0"/>
                            </a:rPr>
                          </m:ctrlPr>
                        </m:dPr>
                        <m:e>
                          <m:r>
                            <a:rPr lang="en-US" sz="3200" b="0" i="1" smtClean="0">
                              <a:solidFill>
                                <a:schemeClr val="tx1"/>
                              </a:solidFill>
                              <a:latin typeface="Cambria Math" panose="02040503050406030204" pitchFamily="18" charset="0"/>
                            </a:rPr>
                            <m:t>𝐴</m:t>
                          </m:r>
                          <m:d>
                            <m:dPr>
                              <m:ctrlPr>
                                <a:rPr lang="en-US" sz="3200" b="0" i="1" smtClean="0">
                                  <a:solidFill>
                                    <a:schemeClr val="tx1"/>
                                  </a:solidFill>
                                  <a:latin typeface="Cambria Math" panose="02040503050406030204" pitchFamily="18" charset="0"/>
                                </a:rPr>
                              </m:ctrlPr>
                            </m:dPr>
                            <m:e>
                              <m:r>
                                <a:rPr lang="en-US" sz="3200" b="0" i="1" smtClean="0">
                                  <a:solidFill>
                                    <a:schemeClr val="tx1"/>
                                  </a:solidFill>
                                  <a:latin typeface="Cambria Math" panose="02040503050406030204" pitchFamily="18" charset="0"/>
                                </a:rPr>
                                <m:t>𝑠</m:t>
                              </m:r>
                            </m:e>
                          </m:d>
                        </m:e>
                      </m:d>
                      <m:acc>
                        <m:accPr>
                          <m:chr m:val="⃗"/>
                          <m:ctrlPr>
                            <a:rPr lang="en-US" sz="3200" b="0" i="1" smtClean="0">
                              <a:solidFill>
                                <a:schemeClr val="tx1"/>
                              </a:solidFill>
                              <a:latin typeface="Cambria Math" panose="02040503050406030204" pitchFamily="18" charset="0"/>
                            </a:rPr>
                          </m:ctrlPr>
                        </m:accPr>
                        <m:e>
                          <m:r>
                            <a:rPr lang="en-US" sz="3200" b="0" i="1" smtClean="0">
                              <a:solidFill>
                                <a:schemeClr val="tx1"/>
                              </a:solidFill>
                              <a:latin typeface="Cambria Math" panose="02040503050406030204" pitchFamily="18" charset="0"/>
                            </a:rPr>
                            <m:t>𝑞</m:t>
                          </m:r>
                        </m:e>
                      </m:acc>
                      <m:r>
                        <a:rPr lang="en-US" sz="3200" b="0" i="1" smtClean="0">
                          <a:solidFill>
                            <a:schemeClr val="tx1"/>
                          </a:solidFill>
                          <a:latin typeface="Cambria Math" panose="02040503050406030204" pitchFamily="18" charset="0"/>
                        </a:rPr>
                        <m:t>(</m:t>
                      </m:r>
                      <m:r>
                        <a:rPr lang="en-US" sz="3200" b="0" i="1" smtClean="0">
                          <a:solidFill>
                            <a:schemeClr val="tx1"/>
                          </a:solidFill>
                          <a:latin typeface="Cambria Math" panose="02040503050406030204" pitchFamily="18" charset="0"/>
                        </a:rPr>
                        <m:t>𝑠</m:t>
                      </m:r>
                      <m:r>
                        <a:rPr lang="en-US" sz="3200" b="0" i="1" smtClean="0">
                          <a:solidFill>
                            <a:schemeClr val="tx1"/>
                          </a:solidFill>
                          <a:latin typeface="Cambria Math" panose="02040503050406030204" pitchFamily="18" charset="0"/>
                        </a:rPr>
                        <m:t>)</m:t>
                      </m:r>
                    </m:oMath>
                  </m:oMathPara>
                </a14:m>
                <a:endParaRPr lang="en-US" sz="3200" dirty="0">
                  <a:solidFill>
                    <a:schemeClr val="tx1"/>
                  </a:solidFill>
                </a:endParaRPr>
              </a:p>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m:t>
                      </m:r>
                    </m:oMath>
                  </m:oMathPara>
                </a14:m>
                <a:endParaRPr lang="en-US" sz="3200" b="0" dirty="0">
                  <a:solidFill>
                    <a:schemeClr val="tx1"/>
                  </a:solidFill>
                </a:endParaRPr>
              </a:p>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𝑠</m:t>
                      </m:r>
                      <m:sSub>
                        <m:sSubPr>
                          <m:ctrlPr>
                            <a:rPr lang="en-US" sz="3200" b="0" i="1" smtClean="0">
                              <a:solidFill>
                                <a:schemeClr val="tx1"/>
                              </a:solidFill>
                              <a:latin typeface="Cambria Math" panose="02040503050406030204" pitchFamily="18" charset="0"/>
                            </a:rPr>
                          </m:ctrlPr>
                        </m:sSubPr>
                        <m:e>
                          <m:acc>
                            <m:accPr>
                              <m:chr m:val="⃗"/>
                              <m:ctrlPr>
                                <a:rPr lang="en-US" sz="3200" b="0" i="1" smtClean="0">
                                  <a:solidFill>
                                    <a:schemeClr val="tx1"/>
                                  </a:solidFill>
                                  <a:latin typeface="Cambria Math" panose="02040503050406030204" pitchFamily="18" charset="0"/>
                                </a:rPr>
                              </m:ctrlPr>
                            </m:accPr>
                            <m:e>
                              <m:r>
                                <a:rPr lang="en-US" sz="3200" b="0" i="1" smtClean="0">
                                  <a:solidFill>
                                    <a:schemeClr val="tx1"/>
                                  </a:solidFill>
                                  <a:latin typeface="Cambria Math" panose="02040503050406030204" pitchFamily="18" charset="0"/>
                                </a:rPr>
                                <m:t>𝑥</m:t>
                              </m:r>
                            </m:e>
                          </m:acc>
                        </m:e>
                        <m:sub>
                          <m:r>
                            <a:rPr lang="en-US" sz="3200" b="0" i="1" smtClean="0">
                              <a:solidFill>
                                <a:schemeClr val="tx1"/>
                              </a:solidFill>
                              <a:latin typeface="Cambria Math" panose="02040503050406030204" pitchFamily="18" charset="0"/>
                            </a:rPr>
                            <m:t>𝑝</m:t>
                          </m:r>
                        </m:sub>
                      </m:sSub>
                      <m:d>
                        <m:dPr>
                          <m:ctrlPr>
                            <a:rPr lang="en-US" sz="3200" b="0" i="1" smtClean="0">
                              <a:solidFill>
                                <a:schemeClr val="tx1"/>
                              </a:solidFill>
                              <a:latin typeface="Cambria Math" panose="02040503050406030204" pitchFamily="18" charset="0"/>
                            </a:rPr>
                          </m:ctrlPr>
                        </m:dPr>
                        <m:e>
                          <m:r>
                            <a:rPr lang="en-US" sz="3200" b="0" i="1" smtClean="0">
                              <a:solidFill>
                                <a:schemeClr val="tx1"/>
                              </a:solidFill>
                              <a:latin typeface="Cambria Math" panose="02040503050406030204" pitchFamily="18" charset="0"/>
                            </a:rPr>
                            <m:t>𝑠</m:t>
                          </m:r>
                        </m:e>
                      </m:d>
                      <m:r>
                        <a:rPr lang="en-US" sz="3200" b="0" i="1" smtClean="0">
                          <a:solidFill>
                            <a:schemeClr val="tx1"/>
                          </a:solidFill>
                          <a:latin typeface="Cambria Math" panose="02040503050406030204" pitchFamily="18" charset="0"/>
                        </a:rPr>
                        <m:t>=</m:t>
                      </m:r>
                      <m:d>
                        <m:dPr>
                          <m:begChr m:val="["/>
                          <m:endChr m:val="]"/>
                          <m:ctrlPr>
                            <a:rPr lang="en-US" sz="3200" b="0" i="1" smtClean="0">
                              <a:solidFill>
                                <a:schemeClr val="tx1"/>
                              </a:solidFill>
                              <a:latin typeface="Cambria Math" panose="02040503050406030204" pitchFamily="18" charset="0"/>
                            </a:rPr>
                          </m:ctrlPr>
                        </m:dPr>
                        <m:e>
                          <m:sSub>
                            <m:sSubPr>
                              <m:ctrlPr>
                                <a:rPr lang="en-US" sz="3200" b="0" i="1" smtClean="0">
                                  <a:solidFill>
                                    <a:schemeClr val="tx1"/>
                                  </a:solidFill>
                                  <a:latin typeface="Cambria Math" panose="02040503050406030204" pitchFamily="18" charset="0"/>
                                </a:rPr>
                              </m:ctrlPr>
                            </m:sSubPr>
                            <m:e>
                              <m:r>
                                <a:rPr lang="en-US" sz="3200" b="0" i="1" smtClean="0">
                                  <a:solidFill>
                                    <a:schemeClr val="tx1"/>
                                  </a:solidFill>
                                  <a:latin typeface="Cambria Math" panose="02040503050406030204" pitchFamily="18" charset="0"/>
                                </a:rPr>
                                <m:t>𝐴</m:t>
                              </m:r>
                            </m:e>
                            <m:sub>
                              <m:r>
                                <a:rPr lang="en-US" sz="3200" b="0" i="1" smtClean="0">
                                  <a:solidFill>
                                    <a:schemeClr val="tx1"/>
                                  </a:solidFill>
                                  <a:latin typeface="Cambria Math" panose="02040503050406030204" pitchFamily="18" charset="0"/>
                                </a:rPr>
                                <m:t>𝑝</m:t>
                              </m:r>
                            </m:sub>
                          </m:sSub>
                        </m:e>
                      </m:d>
                      <m:sSub>
                        <m:sSubPr>
                          <m:ctrlPr>
                            <a:rPr lang="en-US" sz="3200" b="0" i="1" smtClean="0">
                              <a:solidFill>
                                <a:schemeClr val="tx1"/>
                              </a:solidFill>
                              <a:latin typeface="Cambria Math" panose="02040503050406030204" pitchFamily="18" charset="0"/>
                            </a:rPr>
                          </m:ctrlPr>
                        </m:sSubPr>
                        <m:e>
                          <m:acc>
                            <m:accPr>
                              <m:chr m:val="⃗"/>
                              <m:ctrlPr>
                                <a:rPr lang="en-US" sz="3200" b="0" i="1" smtClean="0">
                                  <a:solidFill>
                                    <a:schemeClr val="tx1"/>
                                  </a:solidFill>
                                  <a:latin typeface="Cambria Math" panose="02040503050406030204" pitchFamily="18" charset="0"/>
                                </a:rPr>
                              </m:ctrlPr>
                            </m:accPr>
                            <m:e>
                              <m:r>
                                <a:rPr lang="en-US" sz="3200" b="0" i="1" smtClean="0">
                                  <a:solidFill>
                                    <a:schemeClr val="tx1"/>
                                  </a:solidFill>
                                  <a:latin typeface="Cambria Math" panose="02040503050406030204" pitchFamily="18" charset="0"/>
                                </a:rPr>
                                <m:t>𝑥</m:t>
                              </m:r>
                            </m:e>
                          </m:acc>
                        </m:e>
                        <m:sub>
                          <m:r>
                            <a:rPr lang="en-US" sz="3200" b="0" i="1" smtClean="0">
                              <a:solidFill>
                                <a:schemeClr val="tx1"/>
                              </a:solidFill>
                              <a:latin typeface="Cambria Math" panose="02040503050406030204" pitchFamily="18" charset="0"/>
                            </a:rPr>
                            <m:t>𝑝</m:t>
                          </m:r>
                        </m:sub>
                      </m:sSub>
                      <m:r>
                        <a:rPr lang="en-US" sz="3200" b="0" i="1" smtClean="0">
                          <a:solidFill>
                            <a:schemeClr val="tx1"/>
                          </a:solidFill>
                          <a:latin typeface="Cambria Math" panose="02040503050406030204" pitchFamily="18" charset="0"/>
                        </a:rPr>
                        <m:t>+</m:t>
                      </m:r>
                      <m:d>
                        <m:dPr>
                          <m:begChr m:val="["/>
                          <m:endChr m:val="]"/>
                          <m:ctrlPr>
                            <a:rPr lang="en-US" sz="3200" b="0" i="1" smtClean="0">
                              <a:solidFill>
                                <a:schemeClr val="tx1"/>
                              </a:solidFill>
                              <a:latin typeface="Cambria Math" panose="02040503050406030204" pitchFamily="18" charset="0"/>
                            </a:rPr>
                          </m:ctrlPr>
                        </m:dPr>
                        <m:e>
                          <m:sSub>
                            <m:sSubPr>
                              <m:ctrlPr>
                                <a:rPr lang="en-US" sz="3200" b="0" i="1" smtClean="0">
                                  <a:solidFill>
                                    <a:schemeClr val="tx1"/>
                                  </a:solidFill>
                                  <a:latin typeface="Cambria Math" panose="02040503050406030204" pitchFamily="18" charset="0"/>
                                </a:rPr>
                              </m:ctrlPr>
                            </m:sSubPr>
                            <m:e>
                              <m:r>
                                <a:rPr lang="en-US" sz="3200" b="0" i="1" smtClean="0">
                                  <a:solidFill>
                                    <a:schemeClr val="tx1"/>
                                  </a:solidFill>
                                  <a:latin typeface="Cambria Math" panose="02040503050406030204" pitchFamily="18" charset="0"/>
                                </a:rPr>
                                <m:t>𝐵</m:t>
                              </m:r>
                            </m:e>
                            <m:sub>
                              <m:r>
                                <a:rPr lang="en-US" sz="3200" b="0" i="1" smtClean="0">
                                  <a:solidFill>
                                    <a:schemeClr val="tx1"/>
                                  </a:solidFill>
                                  <a:latin typeface="Cambria Math" panose="02040503050406030204" pitchFamily="18" charset="0"/>
                                </a:rPr>
                                <m:t>𝑝</m:t>
                              </m:r>
                            </m:sub>
                          </m:sSub>
                        </m:e>
                      </m:d>
                      <m:sSub>
                        <m:sSubPr>
                          <m:ctrlPr>
                            <a:rPr lang="en-US" sz="3200" b="0" i="1" smtClean="0">
                              <a:solidFill>
                                <a:schemeClr val="tx1"/>
                              </a:solidFill>
                              <a:latin typeface="Cambria Math" panose="02040503050406030204" pitchFamily="18" charset="0"/>
                            </a:rPr>
                          </m:ctrlPr>
                        </m:sSubPr>
                        <m:e>
                          <m:acc>
                            <m:accPr>
                              <m:chr m:val="⃗"/>
                              <m:ctrlPr>
                                <a:rPr lang="en-US" sz="3200" b="0" i="1" smtClean="0">
                                  <a:solidFill>
                                    <a:schemeClr val="tx1"/>
                                  </a:solidFill>
                                  <a:latin typeface="Cambria Math" panose="02040503050406030204" pitchFamily="18" charset="0"/>
                                </a:rPr>
                              </m:ctrlPr>
                            </m:accPr>
                            <m:e>
                              <m:r>
                                <a:rPr lang="en-US" sz="3200" b="0" i="1" smtClean="0">
                                  <a:solidFill>
                                    <a:schemeClr val="tx1"/>
                                  </a:solidFill>
                                  <a:latin typeface="Cambria Math" panose="02040503050406030204" pitchFamily="18" charset="0"/>
                                </a:rPr>
                                <m:t>𝑢</m:t>
                              </m:r>
                            </m:e>
                          </m:acc>
                        </m:e>
                        <m:sub>
                          <m:r>
                            <a:rPr lang="en-US" sz="3200" b="0" i="1" smtClean="0">
                              <a:solidFill>
                                <a:schemeClr val="tx1"/>
                              </a:solidFill>
                              <a:latin typeface="Cambria Math" panose="02040503050406030204" pitchFamily="18" charset="0"/>
                            </a:rPr>
                            <m:t>𝑝</m:t>
                          </m:r>
                        </m:sub>
                      </m:sSub>
                    </m:oMath>
                  </m:oMathPara>
                </a14:m>
                <a:endParaRPr lang="en-US" sz="3200" dirty="0">
                  <a:solidFill>
                    <a:schemeClr val="tx1"/>
                  </a:solidFill>
                </a:endParaRPr>
              </a:p>
            </p:txBody>
          </p:sp>
        </mc:Choice>
        <mc:Fallback>
          <p:sp>
            <p:nvSpPr>
              <p:cNvPr id="21" name="Rectangle: Rounded Corners 20">
                <a:extLst>
                  <a:ext uri="{FF2B5EF4-FFF2-40B4-BE49-F238E27FC236}">
                    <a16:creationId xmlns:a16="http://schemas.microsoft.com/office/drawing/2014/main" id="{E301686B-1370-A154-0DE9-8CA3DB29FDFC}"/>
                  </a:ext>
                </a:extLst>
              </p:cNvPr>
              <p:cNvSpPr>
                <a:spLocks noRot="1" noChangeAspect="1" noMove="1" noResize="1" noEditPoints="1" noAdjustHandles="1" noChangeArrowheads="1" noChangeShapeType="1" noTextEdit="1"/>
              </p:cNvSpPr>
              <p:nvPr/>
            </p:nvSpPr>
            <p:spPr>
              <a:xfrm>
                <a:off x="172876" y="2400300"/>
                <a:ext cx="9144000" cy="6858000"/>
              </a:xfrm>
              <a:prstGeom prst="roundRect">
                <a:avLst>
                  <a:gd name="adj" fmla="val 7223"/>
                </a:avLst>
              </a:prstGeom>
              <a:blipFill>
                <a:blip r:embed="rId4"/>
                <a:stretch>
                  <a:fillRect/>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6156118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4B2E83"/>
        </a:solidFill>
        <a:effectLst/>
      </p:bgPr>
    </p:bg>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88248DA7-8E58-19F1-5E8B-0CFFEDCA5CCA}"/>
              </a:ext>
            </a:extLst>
          </p:cNvPr>
          <p:cNvSpPr/>
          <p:nvPr/>
        </p:nvSpPr>
        <p:spPr>
          <a:xfrm>
            <a:off x="0" y="2400300"/>
            <a:ext cx="762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3">
            <a:extLst>
              <a:ext uri="{FF2B5EF4-FFF2-40B4-BE49-F238E27FC236}">
                <a16:creationId xmlns:a16="http://schemas.microsoft.com/office/drawing/2014/main" id="{4428E743-A6E6-B283-635A-F20B1B22E8FC}"/>
              </a:ext>
            </a:extLst>
          </p:cNvPr>
          <p:cNvSpPr txBox="1"/>
          <p:nvPr/>
        </p:nvSpPr>
        <p:spPr>
          <a:xfrm>
            <a:off x="1253858" y="923576"/>
            <a:ext cx="14009827" cy="2483309"/>
          </a:xfrm>
          <a:prstGeom prst="rect">
            <a:avLst/>
          </a:prstGeom>
        </p:spPr>
        <p:txBody>
          <a:bodyPr lIns="0" tIns="0" rIns="0" bIns="0" rtlCol="0" anchor="t">
            <a:spAutoFit/>
          </a:bodyPr>
          <a:lstStyle/>
          <a:p>
            <a:pPr>
              <a:lnSpc>
                <a:spcPts val="10080"/>
              </a:lnSpc>
              <a:spcBef>
                <a:spcPct val="0"/>
              </a:spcBef>
            </a:pPr>
            <a:r>
              <a:rPr lang="en-US" sz="8000" dirty="0">
                <a:solidFill>
                  <a:schemeClr val="bg1"/>
                </a:solidFill>
                <a:latin typeface="Encode Sans Black" pitchFamily="2" charset="0"/>
              </a:rPr>
              <a:t>Math Model</a:t>
            </a:r>
          </a:p>
          <a:p>
            <a:pPr marL="0" lvl="0" indent="0">
              <a:lnSpc>
                <a:spcPts val="10080"/>
              </a:lnSpc>
              <a:spcBef>
                <a:spcPct val="0"/>
              </a:spcBef>
            </a:pPr>
            <a:endParaRPr lang="en-US" sz="8000" dirty="0">
              <a:solidFill>
                <a:schemeClr val="bg1"/>
              </a:solidFill>
              <a:latin typeface="Encode Sans Black" pitchFamily="2" charset="0"/>
            </a:endParaRPr>
          </a:p>
        </p:txBody>
      </p:sp>
      <p:sp>
        <p:nvSpPr>
          <p:cNvPr id="2" name="Slide Number Placeholder 5">
            <a:extLst>
              <a:ext uri="{FF2B5EF4-FFF2-40B4-BE49-F238E27FC236}">
                <a16:creationId xmlns:a16="http://schemas.microsoft.com/office/drawing/2014/main" id="{07EAE23A-D943-F2BB-D9DC-23AA45414982}"/>
              </a:ext>
            </a:extLst>
          </p:cNvPr>
          <p:cNvSpPr>
            <a:spLocks noGrp="1"/>
          </p:cNvSpPr>
          <p:nvPr>
            <p:ph type="sldNum" sz="quarter" idx="12"/>
          </p:nvPr>
        </p:nvSpPr>
        <p:spPr>
          <a:xfrm>
            <a:off x="17259300" y="-1"/>
            <a:ext cx="1028700" cy="1141605"/>
          </a:xfrm>
        </p:spPr>
        <p:txBody>
          <a:bodyPr wrap="square" lIns="91440" tIns="91440" rIns="91440" bIns="91440" anchor="t"/>
          <a:lstStyle/>
          <a:p>
            <a:fld id="{B6F15528-21DE-4FAA-801E-634DDDAF4B2B}" type="slidenum">
              <a:rPr lang="en-US" sz="3600" smtClean="0"/>
              <a:pPr/>
              <a:t>21</a:t>
            </a:fld>
            <a:endParaRPr lang="en-US" sz="3600" dirty="0"/>
          </a:p>
        </p:txBody>
      </p:sp>
      <p:pic>
        <p:nvPicPr>
          <p:cNvPr id="3" name="Picture 4">
            <a:extLst>
              <a:ext uri="{FF2B5EF4-FFF2-40B4-BE49-F238E27FC236}">
                <a16:creationId xmlns:a16="http://schemas.microsoft.com/office/drawing/2014/main" id="{276DA982-574D-AA19-7E16-8E1356060157}"/>
              </a:ext>
            </a:extLst>
          </p:cNvPr>
          <p:cNvPicPr>
            <a:picLocks noChangeAspect="1"/>
          </p:cNvPicPr>
          <p:nvPr/>
        </p:nvPicPr>
        <p:blipFill>
          <a:blip r:embed="rId3"/>
          <a:srcRect/>
          <a:stretch>
            <a:fillRect/>
          </a:stretch>
        </p:blipFill>
        <p:spPr>
          <a:xfrm>
            <a:off x="11939447" y="9263296"/>
            <a:ext cx="6348553" cy="1023704"/>
          </a:xfrm>
          <a:prstGeom prst="rect">
            <a:avLst/>
          </a:prstGeom>
        </p:spPr>
      </p:pic>
      <p:grpSp>
        <p:nvGrpSpPr>
          <p:cNvPr id="10" name="Group 8">
            <a:extLst>
              <a:ext uri="{FF2B5EF4-FFF2-40B4-BE49-F238E27FC236}">
                <a16:creationId xmlns:a16="http://schemas.microsoft.com/office/drawing/2014/main" id="{03CC7A99-F6BA-945E-A61D-F8FC1AA01E27}"/>
              </a:ext>
            </a:extLst>
          </p:cNvPr>
          <p:cNvGrpSpPr/>
          <p:nvPr/>
        </p:nvGrpSpPr>
        <p:grpSpPr>
          <a:xfrm>
            <a:off x="9639835" y="1028700"/>
            <a:ext cx="7619465" cy="8229600"/>
            <a:chOff x="0" y="0"/>
            <a:chExt cx="1913890" cy="2067146"/>
          </a:xfrm>
        </p:grpSpPr>
        <p:sp>
          <p:nvSpPr>
            <p:cNvPr id="11" name="Freeform 9">
              <a:extLst>
                <a:ext uri="{FF2B5EF4-FFF2-40B4-BE49-F238E27FC236}">
                  <a16:creationId xmlns:a16="http://schemas.microsoft.com/office/drawing/2014/main" id="{A6658A50-74C8-4ED9-1B7A-0A03DDE63DC6}"/>
                </a:ext>
              </a:extLst>
            </p:cNvPr>
            <p:cNvSpPr/>
            <p:nvPr/>
          </p:nvSpPr>
          <p:spPr>
            <a:xfrm>
              <a:off x="0" y="0"/>
              <a:ext cx="1913890" cy="2067146"/>
            </a:xfrm>
            <a:custGeom>
              <a:avLst/>
              <a:gdLst/>
              <a:ahLst/>
              <a:cxnLst/>
              <a:rect l="l" t="t" r="r" b="b"/>
              <a:pathLst>
                <a:path w="1913890" h="2067146">
                  <a:moveTo>
                    <a:pt x="1789430" y="2067146"/>
                  </a:moveTo>
                  <a:lnTo>
                    <a:pt x="124460" y="2067146"/>
                  </a:lnTo>
                  <a:cubicBezTo>
                    <a:pt x="55880" y="2067146"/>
                    <a:pt x="0" y="2011266"/>
                    <a:pt x="0" y="1942686"/>
                  </a:cubicBezTo>
                  <a:lnTo>
                    <a:pt x="0" y="124460"/>
                  </a:lnTo>
                  <a:cubicBezTo>
                    <a:pt x="0" y="55880"/>
                    <a:pt x="55880" y="0"/>
                    <a:pt x="124460" y="0"/>
                  </a:cubicBezTo>
                  <a:lnTo>
                    <a:pt x="1789430" y="0"/>
                  </a:lnTo>
                  <a:cubicBezTo>
                    <a:pt x="1858010" y="0"/>
                    <a:pt x="1913890" y="55880"/>
                    <a:pt x="1913890" y="124460"/>
                  </a:cubicBezTo>
                  <a:lnTo>
                    <a:pt x="1913890" y="1942686"/>
                  </a:lnTo>
                  <a:cubicBezTo>
                    <a:pt x="1913890" y="2011266"/>
                    <a:pt x="1858010" y="2067146"/>
                    <a:pt x="1789430" y="2067146"/>
                  </a:cubicBezTo>
                  <a:close/>
                </a:path>
              </a:pathLst>
            </a:custGeom>
            <a:solidFill>
              <a:srgbClr val="FFFFFF"/>
            </a:solidFill>
          </p:spPr>
          <p:txBody>
            <a:bodyPr/>
            <a:lstStyle/>
            <a:p>
              <a:endParaRPr lang="en-US" dirty="0"/>
            </a:p>
          </p:txBody>
        </p:sp>
      </p:grpSp>
      <p:grpSp>
        <p:nvGrpSpPr>
          <p:cNvPr id="12" name="Group 19">
            <a:extLst>
              <a:ext uri="{FF2B5EF4-FFF2-40B4-BE49-F238E27FC236}">
                <a16:creationId xmlns:a16="http://schemas.microsoft.com/office/drawing/2014/main" id="{E87180C8-86BB-ED5B-73BB-88D30A6AB495}"/>
              </a:ext>
            </a:extLst>
          </p:cNvPr>
          <p:cNvGrpSpPr/>
          <p:nvPr/>
        </p:nvGrpSpPr>
        <p:grpSpPr>
          <a:xfrm>
            <a:off x="10129286" y="1833034"/>
            <a:ext cx="6634714" cy="3250374"/>
            <a:chOff x="0" y="-19049"/>
            <a:chExt cx="5421181" cy="2315678"/>
          </a:xfrm>
        </p:grpSpPr>
        <p:sp>
          <p:nvSpPr>
            <p:cNvPr id="13" name="TextBox 20">
              <a:extLst>
                <a:ext uri="{FF2B5EF4-FFF2-40B4-BE49-F238E27FC236}">
                  <a16:creationId xmlns:a16="http://schemas.microsoft.com/office/drawing/2014/main" id="{A94F2BBC-1AC8-472E-88C9-9ED6038E0D2E}"/>
                </a:ext>
              </a:extLst>
            </p:cNvPr>
            <p:cNvSpPr txBox="1"/>
            <p:nvPr/>
          </p:nvSpPr>
          <p:spPr>
            <a:xfrm>
              <a:off x="0" y="-19049"/>
              <a:ext cx="5421181" cy="369014"/>
            </a:xfrm>
            <a:prstGeom prst="rect">
              <a:avLst/>
            </a:prstGeom>
          </p:spPr>
          <p:txBody>
            <a:bodyPr lIns="0" tIns="0" rIns="0" bIns="0" rtlCol="0" anchor="t">
              <a:spAutoFit/>
            </a:bodyPr>
            <a:lstStyle/>
            <a:p>
              <a:pPr marL="0" lvl="0" indent="0" algn="l">
                <a:lnSpc>
                  <a:spcPts val="4410"/>
                </a:lnSpc>
                <a:spcBef>
                  <a:spcPct val="0"/>
                </a:spcBef>
              </a:pPr>
              <a:r>
                <a:rPr lang="en-US" sz="3500" dirty="0">
                  <a:solidFill>
                    <a:srgbClr val="B7A57A"/>
                  </a:solidFill>
                  <a:latin typeface="Encode Sans Black" pitchFamily="2" charset="0"/>
                </a:rPr>
                <a:t>Plant Output</a:t>
              </a:r>
            </a:p>
          </p:txBody>
        </p:sp>
        <mc:AlternateContent xmlns:mc="http://schemas.openxmlformats.org/markup-compatibility/2006">
          <mc:Choice xmlns:a14="http://schemas.microsoft.com/office/drawing/2010/main" Requires="a14">
            <p:sp>
              <p:nvSpPr>
                <p:cNvPr id="14" name="TextBox 21">
                  <a:extLst>
                    <a:ext uri="{FF2B5EF4-FFF2-40B4-BE49-F238E27FC236}">
                      <a16:creationId xmlns:a16="http://schemas.microsoft.com/office/drawing/2014/main" id="{86EE00C1-8AD7-03E7-A397-E135223B10DE}"/>
                    </a:ext>
                  </a:extLst>
                </p:cNvPr>
                <p:cNvSpPr txBox="1"/>
                <p:nvPr/>
              </p:nvSpPr>
              <p:spPr>
                <a:xfrm>
                  <a:off x="0" y="346445"/>
                  <a:ext cx="5421181" cy="1950184"/>
                </a:xfrm>
                <a:prstGeom prst="rect">
                  <a:avLst/>
                </a:prstGeom>
              </p:spPr>
              <p:txBody>
                <a:bodyPr lIns="0" tIns="0" rIns="0" bIns="0" rtlCol="0" anchor="t">
                  <a:spAutoFit/>
                </a:bodyPr>
                <a:lstStyle/>
                <a:p>
                  <a:pPr marL="342900" lvl="0" indent="-342900" algn="l">
                    <a:lnSpc>
                      <a:spcPts val="3550"/>
                    </a:lnSpc>
                    <a:spcBef>
                      <a:spcPct val="0"/>
                    </a:spcBef>
                    <a:buFont typeface="Arial" panose="020B0604020202020204" pitchFamily="34" charset="0"/>
                    <a:buChar char="•"/>
                  </a:pPr>
                  <a14:m>
                    <m:oMath xmlns:m="http://schemas.openxmlformats.org/officeDocument/2006/math">
                      <m:acc>
                        <m:accPr>
                          <m:chr m:val="⃗"/>
                          <m:ctrlPr>
                            <a:rPr lang="en-US" sz="2500" b="0" i="1" smtClean="0">
                              <a:latin typeface="Cambria Math" panose="02040503050406030204" pitchFamily="18" charset="0"/>
                            </a:rPr>
                          </m:ctrlPr>
                        </m:accPr>
                        <m:e>
                          <m:r>
                            <a:rPr lang="en-US" sz="2500" b="0" i="1" smtClean="0">
                              <a:latin typeface="Cambria Math" panose="02040503050406030204" pitchFamily="18" charset="0"/>
                            </a:rPr>
                            <m:t>𝑞</m:t>
                          </m:r>
                        </m:e>
                      </m:acc>
                    </m:oMath>
                  </a14:m>
                  <a:r>
                    <a:rPr lang="en-US" sz="2500" dirty="0">
                      <a:latin typeface="Open Sans"/>
                    </a:rPr>
                    <a:t> corresponds to mode shapes </a:t>
                  </a:r>
                  <a14:m>
                    <m:oMath xmlns:m="http://schemas.openxmlformats.org/officeDocument/2006/math">
                      <m:d>
                        <m:dPr>
                          <m:begChr m:val="["/>
                          <m:endChr m:val="]"/>
                          <m:ctrlPr>
                            <a:rPr lang="en-US" sz="2500" b="0" i="1" smtClean="0">
                              <a:latin typeface="Cambria Math" panose="02040503050406030204" pitchFamily="18" charset="0"/>
                            </a:rPr>
                          </m:ctrlPr>
                        </m:dPr>
                        <m:e>
                          <m:r>
                            <a:rPr lang="en-US" sz="2500" b="0" i="1" smtClean="0">
                              <a:latin typeface="Cambria Math" panose="02040503050406030204" pitchFamily="18" charset="0"/>
                            </a:rPr>
                            <m:t>𝜙</m:t>
                          </m:r>
                        </m:e>
                      </m:d>
                    </m:oMath>
                  </a14:m>
                  <a:r>
                    <a:rPr lang="en-US" sz="2500" dirty="0">
                      <a:latin typeface="Open Sans"/>
                    </a:rPr>
                    <a:t> from NASTRAN</a:t>
                  </a:r>
                </a:p>
                <a:p>
                  <a:pPr marL="800100" lvl="1" indent="-342900">
                    <a:lnSpc>
                      <a:spcPts val="3550"/>
                    </a:lnSpc>
                    <a:spcBef>
                      <a:spcPct val="0"/>
                    </a:spcBef>
                    <a:buFont typeface="Arial" panose="020B0604020202020204" pitchFamily="34" charset="0"/>
                    <a:buChar char="•"/>
                  </a:pPr>
                  <a:r>
                    <a:rPr lang="en-US" sz="2500" dirty="0">
                      <a:latin typeface="Open Sans"/>
                    </a:rPr>
                    <a:t>accelerometer: motion at one DOF in the mode shapes</a:t>
                  </a:r>
                </a:p>
                <a:p>
                  <a:pPr marL="800100" lvl="1" indent="-342900">
                    <a:lnSpc>
                      <a:spcPts val="3550"/>
                    </a:lnSpc>
                    <a:spcBef>
                      <a:spcPct val="0"/>
                    </a:spcBef>
                    <a:buFont typeface="Arial" panose="020B0604020202020204" pitchFamily="34" charset="0"/>
                    <a:buChar char="•"/>
                  </a:pPr>
                  <a:r>
                    <a:rPr lang="en-US" sz="2500" dirty="0">
                      <a:latin typeface="Open Sans"/>
                    </a:rPr>
                    <a:t>pitch sensor: motion at one DOF in the mode shapes</a:t>
                  </a:r>
                </a:p>
              </p:txBody>
            </p:sp>
          </mc:Choice>
          <mc:Fallback>
            <p:sp>
              <p:nvSpPr>
                <p:cNvPr id="14" name="TextBox 21">
                  <a:extLst>
                    <a:ext uri="{FF2B5EF4-FFF2-40B4-BE49-F238E27FC236}">
                      <a16:creationId xmlns:a16="http://schemas.microsoft.com/office/drawing/2014/main" id="{86EE00C1-8AD7-03E7-A397-E135223B10DE}"/>
                    </a:ext>
                  </a:extLst>
                </p:cNvPr>
                <p:cNvSpPr txBox="1">
                  <a:spLocks noRot="1" noChangeAspect="1" noMove="1" noResize="1" noEditPoints="1" noAdjustHandles="1" noChangeArrowheads="1" noChangeShapeType="1" noTextEdit="1"/>
                </p:cNvSpPr>
                <p:nvPr/>
              </p:nvSpPr>
              <p:spPr>
                <a:xfrm>
                  <a:off x="0" y="346445"/>
                  <a:ext cx="5421181" cy="1950184"/>
                </a:xfrm>
                <a:prstGeom prst="rect">
                  <a:avLst/>
                </a:prstGeom>
                <a:blipFill>
                  <a:blip r:embed="rId4"/>
                  <a:stretch>
                    <a:fillRect l="-2757" t="-3341" r="-2390" b="-5791"/>
                  </a:stretch>
                </a:blipFill>
              </p:spPr>
              <p:txBody>
                <a:bodyPr/>
                <a:lstStyle/>
                <a:p>
                  <a:r>
                    <a:rPr lang="en-US">
                      <a:noFill/>
                    </a:rPr>
                    <a:t> </a:t>
                  </a:r>
                </a:p>
              </p:txBody>
            </p:sp>
          </mc:Fallback>
        </mc:AlternateContent>
      </p:grpSp>
      <p:pic>
        <p:nvPicPr>
          <p:cNvPr id="4" name="Picture 3">
            <a:extLst>
              <a:ext uri="{FF2B5EF4-FFF2-40B4-BE49-F238E27FC236}">
                <a16:creationId xmlns:a16="http://schemas.microsoft.com/office/drawing/2014/main" id="{D1812B83-B927-284E-81E1-9DB023720508}"/>
              </a:ext>
            </a:extLst>
          </p:cNvPr>
          <p:cNvPicPr>
            <a:picLocks noChangeAspect="1"/>
          </p:cNvPicPr>
          <p:nvPr/>
        </p:nvPicPr>
        <p:blipFill>
          <a:blip r:embed="rId5"/>
          <a:stretch>
            <a:fillRect/>
          </a:stretch>
        </p:blipFill>
        <p:spPr>
          <a:xfrm>
            <a:off x="11160643" y="5457129"/>
            <a:ext cx="4572000" cy="3427449"/>
          </a:xfrm>
          <a:prstGeom prst="rect">
            <a:avLst/>
          </a:prstGeom>
        </p:spPr>
      </p:pic>
      <mc:AlternateContent xmlns:mc="http://schemas.openxmlformats.org/markup-compatibility/2006">
        <mc:Choice xmlns:a14="http://schemas.microsoft.com/office/drawing/2010/main" Requires="a14">
          <p:sp>
            <p:nvSpPr>
              <p:cNvPr id="5" name="Rectangle: Rounded Corners 4">
                <a:extLst>
                  <a:ext uri="{FF2B5EF4-FFF2-40B4-BE49-F238E27FC236}">
                    <a16:creationId xmlns:a16="http://schemas.microsoft.com/office/drawing/2014/main" id="{8253E550-6C63-A4B0-2244-BEBEE0A77E1E}"/>
                  </a:ext>
                </a:extLst>
              </p:cNvPr>
              <p:cNvSpPr/>
              <p:nvPr/>
            </p:nvSpPr>
            <p:spPr>
              <a:xfrm>
                <a:off x="172876" y="2400300"/>
                <a:ext cx="9144000" cy="6858000"/>
              </a:xfrm>
              <a:prstGeom prst="roundRect">
                <a:avLst>
                  <a:gd name="adj" fmla="val 7223"/>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800" b="0" i="1" smtClean="0">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rPr>
                            <m:t>𝑦</m:t>
                          </m:r>
                        </m:e>
                        <m:sub>
                          <m:r>
                            <a:rPr lang="en-US" sz="2800" b="0" i="1" smtClean="0">
                              <a:solidFill>
                                <a:schemeClr val="tx1"/>
                              </a:solidFill>
                              <a:latin typeface="Cambria Math" panose="02040503050406030204" pitchFamily="18" charset="0"/>
                            </a:rPr>
                            <m:t>𝑎𝑐𝑐</m:t>
                          </m:r>
                          <m:r>
                            <a:rPr lang="en-US" sz="2800" b="0" i="1" smtClean="0">
                              <a:solidFill>
                                <a:schemeClr val="tx1"/>
                              </a:solidFill>
                              <a:latin typeface="Cambria Math" panose="02040503050406030204" pitchFamily="18" charset="0"/>
                            </a:rPr>
                            <m:t> 1</m:t>
                          </m:r>
                        </m:sub>
                      </m:sSub>
                      <m:r>
                        <a:rPr lang="en-US" sz="2800" b="0" i="1" smtClean="0">
                          <a:solidFill>
                            <a:schemeClr val="tx1"/>
                          </a:solidFill>
                          <a:latin typeface="Cambria Math" panose="02040503050406030204" pitchFamily="18" charset="0"/>
                        </a:rPr>
                        <m:t>=</m:t>
                      </m:r>
                      <m:d>
                        <m:dPr>
                          <m:begChr m:val="["/>
                          <m:endChr m:val="]"/>
                          <m:ctrlPr>
                            <a:rPr lang="en-US" sz="2800" b="0" i="1" smtClean="0">
                              <a:solidFill>
                                <a:schemeClr val="tx1"/>
                              </a:solidFill>
                              <a:latin typeface="Cambria Math" panose="02040503050406030204" pitchFamily="18" charset="0"/>
                            </a:rPr>
                          </m:ctrlPr>
                        </m:dPr>
                        <m:e>
                          <m:sSub>
                            <m:sSubPr>
                              <m:ctrlPr>
                                <a:rPr lang="en-US" sz="2800" b="0" i="1" smtClean="0">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rPr>
                                <m:t>𝜙</m:t>
                              </m:r>
                            </m:e>
                            <m:sub>
                              <m:r>
                                <a:rPr lang="en-US" sz="2800" b="0" i="1" smtClean="0">
                                  <a:solidFill>
                                    <a:schemeClr val="tx1"/>
                                  </a:solidFill>
                                  <a:latin typeface="Cambria Math" panose="02040503050406030204" pitchFamily="18" charset="0"/>
                                </a:rPr>
                                <m:t>1</m:t>
                              </m:r>
                            </m:sub>
                          </m:sSub>
                        </m:e>
                      </m:d>
                      <m:sSup>
                        <m:sSupPr>
                          <m:ctrlPr>
                            <a:rPr lang="en-US" sz="2800" b="0" i="1" smtClean="0">
                              <a:solidFill>
                                <a:schemeClr val="tx1"/>
                              </a:solidFill>
                              <a:latin typeface="Cambria Math" panose="02040503050406030204" pitchFamily="18" charset="0"/>
                            </a:rPr>
                          </m:ctrlPr>
                        </m:sSupPr>
                        <m:e>
                          <m:r>
                            <a:rPr lang="en-US" sz="2800" b="0" i="1" smtClean="0">
                              <a:solidFill>
                                <a:schemeClr val="tx1"/>
                              </a:solidFill>
                              <a:latin typeface="Cambria Math" panose="02040503050406030204" pitchFamily="18" charset="0"/>
                            </a:rPr>
                            <m:t>𝑠</m:t>
                          </m:r>
                        </m:e>
                        <m:sup>
                          <m:r>
                            <a:rPr lang="en-US" sz="2800" b="0" i="1" smtClean="0">
                              <a:solidFill>
                                <a:schemeClr val="tx1"/>
                              </a:solidFill>
                              <a:latin typeface="Cambria Math" panose="02040503050406030204" pitchFamily="18" charset="0"/>
                            </a:rPr>
                            <m:t>2</m:t>
                          </m:r>
                        </m:sup>
                      </m:sSup>
                      <m:acc>
                        <m:accPr>
                          <m:chr m:val="⃗"/>
                          <m:ctrlPr>
                            <a:rPr lang="en-US" sz="2800" b="0" i="1" smtClean="0">
                              <a:solidFill>
                                <a:schemeClr val="tx1"/>
                              </a:solidFill>
                              <a:latin typeface="Cambria Math" panose="02040503050406030204" pitchFamily="18" charset="0"/>
                            </a:rPr>
                          </m:ctrlPr>
                        </m:accPr>
                        <m:e>
                          <m:r>
                            <a:rPr lang="en-US" sz="2800" b="0" i="1" smtClean="0">
                              <a:solidFill>
                                <a:schemeClr val="tx1"/>
                              </a:solidFill>
                              <a:latin typeface="Cambria Math" panose="02040503050406030204" pitchFamily="18" charset="0"/>
                            </a:rPr>
                            <m:t>𝑞</m:t>
                          </m:r>
                        </m:e>
                      </m:acc>
                    </m:oMath>
                  </m:oMathPara>
                </a14:m>
                <a:endParaRPr lang="en-US" sz="2800" dirty="0">
                  <a:solidFill>
                    <a:schemeClr val="tx1"/>
                  </a:solidFill>
                </a:endParaRPr>
              </a:p>
              <a:p>
                <a:pPr algn="ctr"/>
                <a14:m>
                  <m:oMathPara xmlns:m="http://schemas.openxmlformats.org/officeDocument/2006/math">
                    <m:oMathParaPr>
                      <m:jc m:val="centerGroup"/>
                    </m:oMathParaPr>
                    <m:oMath xmlns:m="http://schemas.openxmlformats.org/officeDocument/2006/math">
                      <m:r>
                        <a:rPr lang="en-US" sz="2800" b="0" i="1" smtClean="0">
                          <a:solidFill>
                            <a:schemeClr val="tx1"/>
                          </a:solidFill>
                          <a:latin typeface="Cambria Math" panose="02040503050406030204" pitchFamily="18" charset="0"/>
                        </a:rPr>
                        <m:t>𝑠</m:t>
                      </m:r>
                      <m:d>
                        <m:dPr>
                          <m:begChr m:val="["/>
                          <m:endChr m:val="]"/>
                          <m:ctrlPr>
                            <a:rPr lang="en-US" sz="2800" b="0" i="1" smtClean="0">
                              <a:solidFill>
                                <a:schemeClr val="tx1"/>
                              </a:solidFill>
                              <a:latin typeface="Cambria Math" panose="02040503050406030204" pitchFamily="18" charset="0"/>
                            </a:rPr>
                          </m:ctrlPr>
                        </m:dPr>
                        <m:e>
                          <m:eqArr>
                            <m:eqArrPr>
                              <m:ctrlPr>
                                <a:rPr lang="en-US" sz="2800" b="0" i="1" smtClean="0">
                                  <a:solidFill>
                                    <a:schemeClr val="tx1"/>
                                  </a:solidFill>
                                  <a:latin typeface="Cambria Math" panose="02040503050406030204" pitchFamily="18" charset="0"/>
                                </a:rPr>
                              </m:ctrlPr>
                            </m:eqArrPr>
                            <m:e>
                              <m:acc>
                                <m:accPr>
                                  <m:chr m:val="⃗"/>
                                  <m:ctrlPr>
                                    <a:rPr lang="en-US" sz="2800" b="0" i="1" smtClean="0">
                                      <a:solidFill>
                                        <a:schemeClr val="tx1"/>
                                      </a:solidFill>
                                      <a:latin typeface="Cambria Math" panose="02040503050406030204" pitchFamily="18" charset="0"/>
                                    </a:rPr>
                                  </m:ctrlPr>
                                </m:accPr>
                                <m:e>
                                  <m:r>
                                    <a:rPr lang="en-US" sz="2800" b="0" i="1" smtClean="0">
                                      <a:solidFill>
                                        <a:schemeClr val="tx1"/>
                                      </a:solidFill>
                                      <a:latin typeface="Cambria Math" panose="02040503050406030204" pitchFamily="18" charset="0"/>
                                    </a:rPr>
                                    <m:t>𝑞</m:t>
                                  </m:r>
                                </m:e>
                              </m:acc>
                            </m:e>
                            <m:e>
                              <m:r>
                                <a:rPr lang="en-US" sz="2800" b="0" i="1" smtClean="0">
                                  <a:solidFill>
                                    <a:schemeClr val="tx1"/>
                                  </a:solidFill>
                                  <a:latin typeface="Cambria Math" panose="02040503050406030204" pitchFamily="18" charset="0"/>
                                </a:rPr>
                                <m:t>𝑠</m:t>
                              </m:r>
                              <m:acc>
                                <m:accPr>
                                  <m:chr m:val="⃗"/>
                                  <m:ctrlPr>
                                    <a:rPr lang="en-US" sz="2800" b="0" i="1" smtClean="0">
                                      <a:solidFill>
                                        <a:schemeClr val="tx1"/>
                                      </a:solidFill>
                                      <a:latin typeface="Cambria Math" panose="02040503050406030204" pitchFamily="18" charset="0"/>
                                    </a:rPr>
                                  </m:ctrlPr>
                                </m:accPr>
                                <m:e>
                                  <m:r>
                                    <a:rPr lang="en-US" sz="2800" b="0" i="1" smtClean="0">
                                      <a:solidFill>
                                        <a:schemeClr val="tx1"/>
                                      </a:solidFill>
                                      <a:latin typeface="Cambria Math" panose="02040503050406030204" pitchFamily="18" charset="0"/>
                                    </a:rPr>
                                    <m:t>𝑞</m:t>
                                  </m:r>
                                </m:e>
                              </m:acc>
                            </m:e>
                            <m:e>
                              <m:sSub>
                                <m:sSubPr>
                                  <m:ctrlPr>
                                    <a:rPr lang="en-US" sz="2800" b="0" i="1" smtClean="0">
                                      <a:solidFill>
                                        <a:schemeClr val="tx1"/>
                                      </a:solidFill>
                                      <a:latin typeface="Cambria Math" panose="02040503050406030204" pitchFamily="18" charset="0"/>
                                    </a:rPr>
                                  </m:ctrlPr>
                                </m:sSubPr>
                                <m:e>
                                  <m:acc>
                                    <m:accPr>
                                      <m:chr m:val="⃗"/>
                                      <m:ctrlPr>
                                        <a:rPr lang="en-US" sz="2800" b="0" i="1" smtClean="0">
                                          <a:solidFill>
                                            <a:schemeClr val="tx1"/>
                                          </a:solidFill>
                                          <a:latin typeface="Cambria Math" panose="02040503050406030204" pitchFamily="18" charset="0"/>
                                        </a:rPr>
                                      </m:ctrlPr>
                                    </m:accPr>
                                    <m:e>
                                      <m:r>
                                        <a:rPr lang="en-US" sz="2800" b="0" i="1" smtClean="0">
                                          <a:solidFill>
                                            <a:schemeClr val="tx1"/>
                                          </a:solidFill>
                                          <a:latin typeface="Cambria Math" panose="02040503050406030204" pitchFamily="18" charset="0"/>
                                        </a:rPr>
                                        <m:t>𝑟</m:t>
                                      </m:r>
                                    </m:e>
                                  </m:acc>
                                </m:e>
                                <m:sub>
                                  <m:r>
                                    <a:rPr lang="en-US" sz="2800" b="0" i="1" smtClean="0">
                                      <a:solidFill>
                                        <a:schemeClr val="tx1"/>
                                      </a:solidFill>
                                      <a:latin typeface="Cambria Math" panose="02040503050406030204" pitchFamily="18" charset="0"/>
                                    </a:rPr>
                                    <m:t>1</m:t>
                                  </m:r>
                                </m:sub>
                              </m:sSub>
                            </m:e>
                            <m:e>
                              <m:r>
                                <a:rPr lang="en-US" sz="2800" b="0" i="1" smtClean="0">
                                  <a:solidFill>
                                    <a:schemeClr val="tx1"/>
                                  </a:solidFill>
                                  <a:latin typeface="Cambria Math" panose="02040503050406030204" pitchFamily="18" charset="0"/>
                                </a:rPr>
                                <m:t>⋮</m:t>
                              </m:r>
                            </m:e>
                          </m:eqArr>
                        </m:e>
                      </m:d>
                      <m:r>
                        <a:rPr lang="en-US" sz="2800" b="0" i="1" smtClean="0">
                          <a:solidFill>
                            <a:schemeClr val="tx1"/>
                          </a:solidFill>
                          <a:latin typeface="Cambria Math" panose="02040503050406030204" pitchFamily="18" charset="0"/>
                        </a:rPr>
                        <m:t>=</m:t>
                      </m:r>
                      <m:d>
                        <m:dPr>
                          <m:begChr m:val="["/>
                          <m:endChr m:val="]"/>
                          <m:ctrlPr>
                            <a:rPr lang="en-US" sz="2800" b="0" i="1" smtClean="0">
                              <a:solidFill>
                                <a:schemeClr val="tx1"/>
                              </a:solidFill>
                              <a:latin typeface="Cambria Math" panose="02040503050406030204" pitchFamily="18" charset="0"/>
                            </a:rPr>
                          </m:ctrlPr>
                        </m:dPr>
                        <m:e>
                          <m:sSub>
                            <m:sSubPr>
                              <m:ctrlPr>
                                <a:rPr lang="en-US" sz="2800" b="0" i="1" smtClean="0">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rPr>
                                <m:t>𝐴</m:t>
                              </m:r>
                            </m:e>
                            <m:sub>
                              <m:r>
                                <a:rPr lang="en-US" sz="2800" b="0" i="1" smtClean="0">
                                  <a:solidFill>
                                    <a:schemeClr val="tx1"/>
                                  </a:solidFill>
                                  <a:latin typeface="Cambria Math" panose="02040503050406030204" pitchFamily="18" charset="0"/>
                                </a:rPr>
                                <m:t>𝑝</m:t>
                              </m:r>
                            </m:sub>
                          </m:sSub>
                        </m:e>
                      </m:d>
                      <m:sSub>
                        <m:sSubPr>
                          <m:ctrlPr>
                            <a:rPr lang="en-US" sz="2800" b="0" i="1" smtClean="0">
                              <a:solidFill>
                                <a:schemeClr val="tx1"/>
                              </a:solidFill>
                              <a:latin typeface="Cambria Math" panose="02040503050406030204" pitchFamily="18" charset="0"/>
                            </a:rPr>
                          </m:ctrlPr>
                        </m:sSubPr>
                        <m:e>
                          <m:acc>
                            <m:accPr>
                              <m:chr m:val="⃗"/>
                              <m:ctrlPr>
                                <a:rPr lang="en-US" sz="2800" b="0" i="1" smtClean="0">
                                  <a:solidFill>
                                    <a:schemeClr val="tx1"/>
                                  </a:solidFill>
                                  <a:latin typeface="Cambria Math" panose="02040503050406030204" pitchFamily="18" charset="0"/>
                                </a:rPr>
                              </m:ctrlPr>
                            </m:accPr>
                            <m:e>
                              <m:r>
                                <a:rPr lang="en-US" sz="2800" b="0" i="1" smtClean="0">
                                  <a:solidFill>
                                    <a:schemeClr val="tx1"/>
                                  </a:solidFill>
                                  <a:latin typeface="Cambria Math" panose="02040503050406030204" pitchFamily="18" charset="0"/>
                                </a:rPr>
                                <m:t>𝑥</m:t>
                              </m:r>
                            </m:e>
                          </m:acc>
                        </m:e>
                        <m:sub>
                          <m:r>
                            <a:rPr lang="en-US" sz="2800" b="0" i="1" smtClean="0">
                              <a:solidFill>
                                <a:schemeClr val="tx1"/>
                              </a:solidFill>
                              <a:latin typeface="Cambria Math" panose="02040503050406030204" pitchFamily="18" charset="0"/>
                            </a:rPr>
                            <m:t>𝑝</m:t>
                          </m:r>
                        </m:sub>
                      </m:sSub>
                      <m:r>
                        <a:rPr lang="en-US" sz="2800" b="0" i="1" smtClean="0">
                          <a:solidFill>
                            <a:schemeClr val="tx1"/>
                          </a:solidFill>
                          <a:latin typeface="Cambria Math" panose="02040503050406030204" pitchFamily="18" charset="0"/>
                        </a:rPr>
                        <m:t>+</m:t>
                      </m:r>
                      <m:d>
                        <m:dPr>
                          <m:begChr m:val="["/>
                          <m:endChr m:val="]"/>
                          <m:ctrlPr>
                            <a:rPr lang="en-US" sz="2800" b="0" i="1" smtClean="0">
                              <a:solidFill>
                                <a:schemeClr val="tx1"/>
                              </a:solidFill>
                              <a:latin typeface="Cambria Math" panose="02040503050406030204" pitchFamily="18" charset="0"/>
                            </a:rPr>
                          </m:ctrlPr>
                        </m:dPr>
                        <m:e>
                          <m:sSub>
                            <m:sSubPr>
                              <m:ctrlPr>
                                <a:rPr lang="en-US" sz="2800" b="0" i="1" smtClean="0">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rPr>
                                <m:t>𝐵</m:t>
                              </m:r>
                            </m:e>
                            <m:sub>
                              <m:r>
                                <a:rPr lang="en-US" sz="2800" b="0" i="1" smtClean="0">
                                  <a:solidFill>
                                    <a:schemeClr val="tx1"/>
                                  </a:solidFill>
                                  <a:latin typeface="Cambria Math" panose="02040503050406030204" pitchFamily="18" charset="0"/>
                                </a:rPr>
                                <m:t>𝑝</m:t>
                              </m:r>
                            </m:sub>
                          </m:sSub>
                        </m:e>
                      </m:d>
                      <m:sSub>
                        <m:sSubPr>
                          <m:ctrlPr>
                            <a:rPr lang="en-US" sz="2800" b="0" i="1" smtClean="0">
                              <a:solidFill>
                                <a:schemeClr val="tx1"/>
                              </a:solidFill>
                              <a:latin typeface="Cambria Math" panose="02040503050406030204" pitchFamily="18" charset="0"/>
                            </a:rPr>
                          </m:ctrlPr>
                        </m:sSubPr>
                        <m:e>
                          <m:acc>
                            <m:accPr>
                              <m:chr m:val="⃗"/>
                              <m:ctrlPr>
                                <a:rPr lang="en-US" sz="2800" b="0" i="1" smtClean="0">
                                  <a:solidFill>
                                    <a:schemeClr val="tx1"/>
                                  </a:solidFill>
                                  <a:latin typeface="Cambria Math" panose="02040503050406030204" pitchFamily="18" charset="0"/>
                                </a:rPr>
                              </m:ctrlPr>
                            </m:accPr>
                            <m:e>
                              <m:r>
                                <a:rPr lang="en-US" sz="2800" b="0" i="1" smtClean="0">
                                  <a:solidFill>
                                    <a:schemeClr val="tx1"/>
                                  </a:solidFill>
                                  <a:latin typeface="Cambria Math" panose="02040503050406030204" pitchFamily="18" charset="0"/>
                                </a:rPr>
                                <m:t>𝑢</m:t>
                              </m:r>
                            </m:e>
                          </m:acc>
                        </m:e>
                        <m:sub>
                          <m:r>
                            <a:rPr lang="en-US" sz="2800" b="0" i="1" smtClean="0">
                              <a:solidFill>
                                <a:schemeClr val="tx1"/>
                              </a:solidFill>
                              <a:latin typeface="Cambria Math" panose="02040503050406030204" pitchFamily="18" charset="0"/>
                            </a:rPr>
                            <m:t>𝑝</m:t>
                          </m:r>
                        </m:sub>
                      </m:sSub>
                    </m:oMath>
                  </m:oMathPara>
                </a14:m>
                <a:endParaRPr lang="en-US" sz="2800" dirty="0">
                  <a:solidFill>
                    <a:schemeClr val="tx1"/>
                  </a:solidFill>
                </a:endParaRPr>
              </a:p>
              <a:p>
                <a:pPr algn="ctr"/>
                <a14:m>
                  <m:oMathPara xmlns:m="http://schemas.openxmlformats.org/officeDocument/2006/math">
                    <m:oMathParaPr>
                      <m:jc m:val="centerGroup"/>
                    </m:oMathParaPr>
                    <m:oMath xmlns:m="http://schemas.openxmlformats.org/officeDocument/2006/math">
                      <m:r>
                        <a:rPr lang="en-US" sz="2800" b="0" i="1" smtClean="0">
                          <a:solidFill>
                            <a:schemeClr val="tx1"/>
                          </a:solidFill>
                          <a:latin typeface="Cambria Math" panose="02040503050406030204" pitchFamily="18" charset="0"/>
                        </a:rPr>
                        <m:t>↓</m:t>
                      </m:r>
                    </m:oMath>
                  </m:oMathPara>
                </a14:m>
                <a:endParaRPr lang="en-US" sz="2800" b="0" dirty="0">
                  <a:solidFill>
                    <a:schemeClr val="tx1"/>
                  </a:solidFill>
                </a:endParaRPr>
              </a:p>
              <a:p>
                <a:pPr algn="ctr"/>
                <a14:m>
                  <m:oMathPara xmlns:m="http://schemas.openxmlformats.org/officeDocument/2006/math">
                    <m:oMathParaPr>
                      <m:jc m:val="centerGroup"/>
                    </m:oMathParaPr>
                    <m:oMath xmlns:m="http://schemas.openxmlformats.org/officeDocument/2006/math">
                      <m:sSub>
                        <m:sSubPr>
                          <m:ctrlPr>
                            <a:rPr lang="en-US" sz="2800" b="0" i="1" smtClean="0">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rPr>
                            <m:t>𝑦</m:t>
                          </m:r>
                        </m:e>
                        <m:sub>
                          <m:r>
                            <a:rPr lang="en-US" sz="2800" b="0" i="1" smtClean="0">
                              <a:solidFill>
                                <a:schemeClr val="tx1"/>
                              </a:solidFill>
                              <a:latin typeface="Cambria Math" panose="02040503050406030204" pitchFamily="18" charset="0"/>
                            </a:rPr>
                            <m:t>𝑎𝑐𝑐</m:t>
                          </m:r>
                          <m:r>
                            <a:rPr lang="en-US" sz="2800" b="0" i="1" smtClean="0">
                              <a:solidFill>
                                <a:schemeClr val="tx1"/>
                              </a:solidFill>
                              <a:latin typeface="Cambria Math" panose="02040503050406030204" pitchFamily="18" charset="0"/>
                            </a:rPr>
                            <m:t> 1</m:t>
                          </m:r>
                        </m:sub>
                      </m:sSub>
                      <m:r>
                        <a:rPr lang="en-US" sz="2800" b="0" i="1" smtClean="0">
                          <a:solidFill>
                            <a:schemeClr val="tx1"/>
                          </a:solidFill>
                          <a:latin typeface="Cambria Math" panose="02040503050406030204" pitchFamily="18" charset="0"/>
                        </a:rPr>
                        <m:t>=</m:t>
                      </m:r>
                      <m:d>
                        <m:dPr>
                          <m:begChr m:val="["/>
                          <m:endChr m:val="]"/>
                          <m:ctrlPr>
                            <a:rPr lang="en-US" sz="2800" b="0" i="1" smtClean="0">
                              <a:solidFill>
                                <a:schemeClr val="tx1"/>
                              </a:solidFill>
                              <a:latin typeface="Cambria Math" panose="02040503050406030204" pitchFamily="18" charset="0"/>
                            </a:rPr>
                          </m:ctrlPr>
                        </m:dPr>
                        <m:e>
                          <m:sSub>
                            <m:sSubPr>
                              <m:ctrlPr>
                                <a:rPr lang="en-US" sz="2800" b="0" i="1" smtClean="0">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rPr>
                                <m:t>𝜙</m:t>
                              </m:r>
                            </m:e>
                            <m:sub>
                              <m:r>
                                <a:rPr lang="en-US" sz="2800" b="0" i="1" smtClean="0">
                                  <a:solidFill>
                                    <a:schemeClr val="tx1"/>
                                  </a:solidFill>
                                  <a:latin typeface="Cambria Math" panose="02040503050406030204" pitchFamily="18" charset="0"/>
                                </a:rPr>
                                <m:t>𝑎𝑐𝑐</m:t>
                              </m:r>
                              <m:r>
                                <a:rPr lang="en-US" sz="2800" b="0" i="1" smtClean="0">
                                  <a:solidFill>
                                    <a:schemeClr val="tx1"/>
                                  </a:solidFill>
                                  <a:latin typeface="Cambria Math" panose="02040503050406030204" pitchFamily="18" charset="0"/>
                                </a:rPr>
                                <m:t> 1</m:t>
                              </m:r>
                            </m:sub>
                          </m:sSub>
                        </m:e>
                      </m:d>
                      <m:d>
                        <m:dPr>
                          <m:begChr m:val="["/>
                          <m:endChr m:val="]"/>
                          <m:ctrlPr>
                            <a:rPr lang="en-US" sz="2800" b="0" i="1" smtClean="0">
                              <a:solidFill>
                                <a:schemeClr val="tx1"/>
                              </a:solidFill>
                              <a:latin typeface="Cambria Math" panose="02040503050406030204" pitchFamily="18" charset="0"/>
                            </a:rPr>
                          </m:ctrlPr>
                        </m:dPr>
                        <m:e>
                          <m:m>
                            <m:mPr>
                              <m:mcs>
                                <m:mc>
                                  <m:mcPr>
                                    <m:count m:val="4"/>
                                    <m:mcJc m:val="center"/>
                                  </m:mcPr>
                                </m:mc>
                              </m:mcs>
                              <m:ctrlPr>
                                <a:rPr lang="en-US" sz="2800" b="0" i="1" smtClean="0">
                                  <a:solidFill>
                                    <a:schemeClr val="tx1"/>
                                  </a:solidFill>
                                  <a:latin typeface="Cambria Math" panose="02040503050406030204" pitchFamily="18" charset="0"/>
                                </a:rPr>
                              </m:ctrlPr>
                            </m:mPr>
                            <m:mr>
                              <m:e>
                                <m:d>
                                  <m:dPr>
                                    <m:begChr m:val="["/>
                                    <m:endChr m:val="]"/>
                                    <m:ctrlPr>
                                      <a:rPr lang="en-US" sz="2800" b="0" i="1" smtClean="0">
                                        <a:solidFill>
                                          <a:schemeClr val="tx1"/>
                                        </a:solidFill>
                                        <a:latin typeface="Cambria Math" panose="02040503050406030204" pitchFamily="18" charset="0"/>
                                      </a:rPr>
                                    </m:ctrlPr>
                                  </m:dPr>
                                  <m:e>
                                    <m:r>
                                      <m:rPr>
                                        <m:brk m:alnAt="7"/>
                                      </m:rPr>
                                      <a:rPr lang="en-US" sz="2800" b="0" i="1" smtClean="0">
                                        <a:solidFill>
                                          <a:schemeClr val="tx1"/>
                                        </a:solidFill>
                                        <a:latin typeface="Cambria Math" panose="02040503050406030204" pitchFamily="18" charset="0"/>
                                      </a:rPr>
                                      <m:t>0</m:t>
                                    </m:r>
                                  </m:e>
                                </m:d>
                              </m:e>
                              <m:e>
                                <m:d>
                                  <m:dPr>
                                    <m:begChr m:val="["/>
                                    <m:endChr m:val="]"/>
                                    <m:ctrlPr>
                                      <a:rPr lang="en-US" sz="2800" b="0" i="1" smtClean="0">
                                        <a:solidFill>
                                          <a:schemeClr val="tx1"/>
                                        </a:solidFill>
                                        <a:latin typeface="Cambria Math" panose="02040503050406030204" pitchFamily="18" charset="0"/>
                                      </a:rPr>
                                    </m:ctrlPr>
                                  </m:dPr>
                                  <m:e>
                                    <m:r>
                                      <a:rPr lang="en-US" sz="2800" b="0" i="1" smtClean="0">
                                        <a:solidFill>
                                          <a:schemeClr val="tx1"/>
                                        </a:solidFill>
                                        <a:latin typeface="Cambria Math" panose="02040503050406030204" pitchFamily="18" charset="0"/>
                                      </a:rPr>
                                      <m:t>𝐼</m:t>
                                    </m:r>
                                  </m:e>
                                </m:d>
                              </m:e>
                              <m:e>
                                <m:d>
                                  <m:dPr>
                                    <m:begChr m:val="["/>
                                    <m:endChr m:val="]"/>
                                    <m:ctrlPr>
                                      <a:rPr lang="en-US" sz="2800" b="0" i="1" smtClean="0">
                                        <a:solidFill>
                                          <a:schemeClr val="tx1"/>
                                        </a:solidFill>
                                        <a:latin typeface="Cambria Math" panose="02040503050406030204" pitchFamily="18" charset="0"/>
                                      </a:rPr>
                                    </m:ctrlPr>
                                  </m:dPr>
                                  <m:e>
                                    <m:r>
                                      <a:rPr lang="en-US" sz="2800" b="0" i="1" smtClean="0">
                                        <a:solidFill>
                                          <a:schemeClr val="tx1"/>
                                        </a:solidFill>
                                        <a:latin typeface="Cambria Math" panose="02040503050406030204" pitchFamily="18" charset="0"/>
                                      </a:rPr>
                                      <m:t>0</m:t>
                                    </m:r>
                                  </m:e>
                                </m:d>
                              </m:e>
                              <m:e>
                                <m:r>
                                  <a:rPr lang="en-US" sz="2800" b="0" i="1" smtClean="0">
                                    <a:solidFill>
                                      <a:schemeClr val="tx1"/>
                                    </a:solidFill>
                                    <a:latin typeface="Cambria Math" panose="02040503050406030204" pitchFamily="18" charset="0"/>
                                  </a:rPr>
                                  <m:t>…</m:t>
                                </m:r>
                              </m:e>
                            </m:mr>
                          </m:m>
                        </m:e>
                      </m:d>
                      <m:d>
                        <m:dPr>
                          <m:ctrlPr>
                            <a:rPr lang="en-US" sz="2800" b="0" i="1" smtClean="0">
                              <a:solidFill>
                                <a:schemeClr val="tx1"/>
                              </a:solidFill>
                              <a:latin typeface="Cambria Math" panose="02040503050406030204" pitchFamily="18" charset="0"/>
                            </a:rPr>
                          </m:ctrlPr>
                        </m:dPr>
                        <m:e>
                          <m:d>
                            <m:dPr>
                              <m:begChr m:val="["/>
                              <m:endChr m:val="]"/>
                              <m:ctrlPr>
                                <a:rPr lang="en-US" sz="2800" i="1">
                                  <a:solidFill>
                                    <a:schemeClr val="tx1"/>
                                  </a:solidFill>
                                  <a:latin typeface="Cambria Math" panose="02040503050406030204" pitchFamily="18" charset="0"/>
                                </a:rPr>
                              </m:ctrlPr>
                            </m:dPr>
                            <m:e>
                              <m:sSub>
                                <m:sSubPr>
                                  <m:ctrlPr>
                                    <a:rPr lang="en-US" sz="2800" i="1">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rPr>
                                    <m:t>𝐴</m:t>
                                  </m:r>
                                </m:e>
                                <m:sub>
                                  <m:r>
                                    <a:rPr lang="en-US" sz="2800" i="1">
                                      <a:solidFill>
                                        <a:schemeClr val="tx1"/>
                                      </a:solidFill>
                                      <a:latin typeface="Cambria Math" panose="02040503050406030204" pitchFamily="18" charset="0"/>
                                    </a:rPr>
                                    <m:t>𝑝</m:t>
                                  </m:r>
                                </m:sub>
                              </m:sSub>
                            </m:e>
                          </m:d>
                          <m:sSub>
                            <m:sSubPr>
                              <m:ctrlPr>
                                <a:rPr lang="en-US" sz="2800" i="1">
                                  <a:solidFill>
                                    <a:schemeClr val="tx1"/>
                                  </a:solidFill>
                                  <a:latin typeface="Cambria Math" panose="02040503050406030204" pitchFamily="18" charset="0"/>
                                </a:rPr>
                              </m:ctrlPr>
                            </m:sSubPr>
                            <m:e>
                              <m:acc>
                                <m:accPr>
                                  <m:chr m:val="⃗"/>
                                  <m:ctrlPr>
                                    <a:rPr lang="en-US" sz="2800" i="1">
                                      <a:solidFill>
                                        <a:schemeClr val="tx1"/>
                                      </a:solidFill>
                                      <a:latin typeface="Cambria Math" panose="02040503050406030204" pitchFamily="18" charset="0"/>
                                    </a:rPr>
                                  </m:ctrlPr>
                                </m:accPr>
                                <m:e>
                                  <m:r>
                                    <a:rPr lang="en-US" sz="2800" i="1">
                                      <a:solidFill>
                                        <a:schemeClr val="tx1"/>
                                      </a:solidFill>
                                      <a:latin typeface="Cambria Math" panose="02040503050406030204" pitchFamily="18" charset="0"/>
                                    </a:rPr>
                                    <m:t>𝑥</m:t>
                                  </m:r>
                                </m:e>
                              </m:acc>
                            </m:e>
                            <m:sub>
                              <m:r>
                                <a:rPr lang="en-US" sz="2800" i="1">
                                  <a:solidFill>
                                    <a:schemeClr val="tx1"/>
                                  </a:solidFill>
                                  <a:latin typeface="Cambria Math" panose="02040503050406030204" pitchFamily="18" charset="0"/>
                                </a:rPr>
                                <m:t>𝑝</m:t>
                              </m:r>
                            </m:sub>
                          </m:sSub>
                          <m:r>
                            <a:rPr lang="en-US" sz="2800" i="1">
                              <a:solidFill>
                                <a:schemeClr val="tx1"/>
                              </a:solidFill>
                              <a:latin typeface="Cambria Math" panose="02040503050406030204" pitchFamily="18" charset="0"/>
                            </a:rPr>
                            <m:t>+</m:t>
                          </m:r>
                          <m:d>
                            <m:dPr>
                              <m:begChr m:val="["/>
                              <m:endChr m:val="]"/>
                              <m:ctrlPr>
                                <a:rPr lang="en-US" sz="2800" i="1">
                                  <a:solidFill>
                                    <a:schemeClr val="tx1"/>
                                  </a:solidFill>
                                  <a:latin typeface="Cambria Math" panose="02040503050406030204" pitchFamily="18" charset="0"/>
                                </a:rPr>
                              </m:ctrlPr>
                            </m:dPr>
                            <m:e>
                              <m:sSub>
                                <m:sSubPr>
                                  <m:ctrlPr>
                                    <a:rPr lang="en-US" sz="2800" i="1">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rPr>
                                    <m:t>𝐵</m:t>
                                  </m:r>
                                </m:e>
                                <m:sub>
                                  <m:r>
                                    <a:rPr lang="en-US" sz="2800" i="1">
                                      <a:solidFill>
                                        <a:schemeClr val="tx1"/>
                                      </a:solidFill>
                                      <a:latin typeface="Cambria Math" panose="02040503050406030204" pitchFamily="18" charset="0"/>
                                    </a:rPr>
                                    <m:t>𝑝</m:t>
                                  </m:r>
                                </m:sub>
                              </m:sSub>
                            </m:e>
                          </m:d>
                          <m:sSub>
                            <m:sSubPr>
                              <m:ctrlPr>
                                <a:rPr lang="en-US" sz="2800" i="1">
                                  <a:solidFill>
                                    <a:schemeClr val="tx1"/>
                                  </a:solidFill>
                                  <a:latin typeface="Cambria Math" panose="02040503050406030204" pitchFamily="18" charset="0"/>
                                </a:rPr>
                              </m:ctrlPr>
                            </m:sSubPr>
                            <m:e>
                              <m:acc>
                                <m:accPr>
                                  <m:chr m:val="⃗"/>
                                  <m:ctrlPr>
                                    <a:rPr lang="en-US" sz="2800" i="1">
                                      <a:solidFill>
                                        <a:schemeClr val="tx1"/>
                                      </a:solidFill>
                                      <a:latin typeface="Cambria Math" panose="02040503050406030204" pitchFamily="18" charset="0"/>
                                    </a:rPr>
                                  </m:ctrlPr>
                                </m:accPr>
                                <m:e>
                                  <m:r>
                                    <a:rPr lang="en-US" sz="2800" i="1">
                                      <a:solidFill>
                                        <a:schemeClr val="tx1"/>
                                      </a:solidFill>
                                      <a:latin typeface="Cambria Math" panose="02040503050406030204" pitchFamily="18" charset="0"/>
                                    </a:rPr>
                                    <m:t>𝑢</m:t>
                                  </m:r>
                                </m:e>
                              </m:acc>
                            </m:e>
                            <m:sub>
                              <m:r>
                                <a:rPr lang="en-US" sz="2800" i="1">
                                  <a:solidFill>
                                    <a:schemeClr val="tx1"/>
                                  </a:solidFill>
                                  <a:latin typeface="Cambria Math" panose="02040503050406030204" pitchFamily="18" charset="0"/>
                                </a:rPr>
                                <m:t>𝑝</m:t>
                              </m:r>
                            </m:sub>
                          </m:sSub>
                        </m:e>
                      </m:d>
                    </m:oMath>
                  </m:oMathPara>
                </a14:m>
                <a:endParaRPr lang="en-US" sz="2800" dirty="0">
                  <a:solidFill>
                    <a:schemeClr val="tx1"/>
                  </a:solidFill>
                </a:endParaRPr>
              </a:p>
              <a:p>
                <a:pPr algn="ctr"/>
                <a:endParaRPr lang="en-US" sz="2800" dirty="0">
                  <a:solidFill>
                    <a:schemeClr val="tx1"/>
                  </a:solidFill>
                </a:endParaRPr>
              </a:p>
              <a:p>
                <a:pPr algn="ctr"/>
                <a:endParaRPr lang="en-US" sz="2800" dirty="0">
                  <a:solidFill>
                    <a:schemeClr val="tx1"/>
                  </a:solidFill>
                </a:endParaRPr>
              </a:p>
              <a:p>
                <a:pPr algn="ctr"/>
                <a:endParaRPr lang="en-US" sz="2800" dirty="0">
                  <a:solidFill>
                    <a:schemeClr val="tx1"/>
                  </a:solidFill>
                </a:endParaRPr>
              </a:p>
              <a:p>
                <a:pPr algn="ctr"/>
                <a14:m>
                  <m:oMath xmlns:m="http://schemas.openxmlformats.org/officeDocument/2006/math">
                    <m:sSub>
                      <m:sSubPr>
                        <m:ctrlPr>
                          <a:rPr lang="en-US" sz="2800" b="0" i="1" smtClean="0">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rPr>
                          <m:t>𝑦</m:t>
                        </m:r>
                      </m:e>
                      <m:sub>
                        <m:r>
                          <a:rPr lang="en-US" sz="2800" b="0" i="1" smtClean="0">
                            <a:solidFill>
                              <a:schemeClr val="tx1"/>
                            </a:solidFill>
                            <a:latin typeface="Cambria Math" panose="02040503050406030204" pitchFamily="18" charset="0"/>
                          </a:rPr>
                          <m:t>𝑝𝑖𝑡𝑐h</m:t>
                        </m:r>
                      </m:sub>
                    </m:sSub>
                    <m:r>
                      <a:rPr lang="en-US" sz="2800" b="0" i="1" smtClean="0">
                        <a:solidFill>
                          <a:schemeClr val="tx1"/>
                        </a:solidFill>
                        <a:latin typeface="Cambria Math" panose="02040503050406030204" pitchFamily="18" charset="0"/>
                      </a:rPr>
                      <m:t>=</m:t>
                    </m:r>
                  </m:oMath>
                </a14:m>
                <a:r>
                  <a:rPr lang="en-US" sz="2800" dirty="0">
                    <a:solidFill>
                      <a:schemeClr val="tx1"/>
                    </a:solidFill>
                  </a:rPr>
                  <a:t> </a:t>
                </a:r>
                <a14:m>
                  <m:oMath xmlns:m="http://schemas.openxmlformats.org/officeDocument/2006/math">
                    <m:d>
                      <m:dPr>
                        <m:begChr m:val="["/>
                        <m:endChr m:val="]"/>
                        <m:ctrlPr>
                          <a:rPr lang="en-US" sz="2800" i="1">
                            <a:solidFill>
                              <a:schemeClr val="tx1"/>
                            </a:solidFill>
                            <a:latin typeface="Cambria Math" panose="02040503050406030204" pitchFamily="18" charset="0"/>
                          </a:rPr>
                        </m:ctrlPr>
                      </m:dPr>
                      <m:e>
                        <m:sSub>
                          <m:sSubPr>
                            <m:ctrlPr>
                              <a:rPr lang="en-US" sz="2800" i="1">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rPr>
                              <m:t>𝜙</m:t>
                            </m:r>
                          </m:e>
                          <m:sub>
                            <m:r>
                              <a:rPr lang="en-US" sz="2800" i="1">
                                <a:solidFill>
                                  <a:schemeClr val="tx1"/>
                                </a:solidFill>
                                <a:latin typeface="Cambria Math" panose="02040503050406030204" pitchFamily="18" charset="0"/>
                              </a:rPr>
                              <m:t>𝑎𝑐𝑐</m:t>
                            </m:r>
                            <m:r>
                              <a:rPr lang="en-US" sz="2800" i="1">
                                <a:solidFill>
                                  <a:schemeClr val="tx1"/>
                                </a:solidFill>
                                <a:latin typeface="Cambria Math" panose="02040503050406030204" pitchFamily="18" charset="0"/>
                              </a:rPr>
                              <m:t> 1</m:t>
                            </m:r>
                          </m:sub>
                        </m:sSub>
                      </m:e>
                    </m:d>
                    <m:d>
                      <m:dPr>
                        <m:begChr m:val="["/>
                        <m:endChr m:val="]"/>
                        <m:ctrlPr>
                          <a:rPr lang="en-US" sz="2800" i="1">
                            <a:solidFill>
                              <a:schemeClr val="tx1"/>
                            </a:solidFill>
                            <a:latin typeface="Cambria Math" panose="02040503050406030204" pitchFamily="18" charset="0"/>
                          </a:rPr>
                        </m:ctrlPr>
                      </m:dPr>
                      <m:e>
                        <m:m>
                          <m:mPr>
                            <m:mcs>
                              <m:mc>
                                <m:mcPr>
                                  <m:count m:val="4"/>
                                  <m:mcJc m:val="center"/>
                                </m:mcPr>
                              </m:mc>
                            </m:mcs>
                            <m:ctrlPr>
                              <a:rPr lang="en-US" sz="2800" i="1">
                                <a:solidFill>
                                  <a:schemeClr val="tx1"/>
                                </a:solidFill>
                                <a:latin typeface="Cambria Math" panose="02040503050406030204" pitchFamily="18" charset="0"/>
                              </a:rPr>
                            </m:ctrlPr>
                          </m:mPr>
                          <m:mr>
                            <m:e>
                              <m:d>
                                <m:dPr>
                                  <m:begChr m:val="["/>
                                  <m:endChr m:val="]"/>
                                  <m:ctrlPr>
                                    <a:rPr lang="en-US" sz="2800" i="1">
                                      <a:solidFill>
                                        <a:schemeClr val="tx1"/>
                                      </a:solidFill>
                                      <a:latin typeface="Cambria Math" panose="02040503050406030204" pitchFamily="18" charset="0"/>
                                    </a:rPr>
                                  </m:ctrlPr>
                                </m:dPr>
                                <m:e>
                                  <m:r>
                                    <a:rPr lang="en-US" sz="2800" b="0" i="1" smtClean="0">
                                      <a:solidFill>
                                        <a:schemeClr val="tx1"/>
                                      </a:solidFill>
                                      <a:latin typeface="Cambria Math" panose="02040503050406030204" pitchFamily="18" charset="0"/>
                                    </a:rPr>
                                    <m:t>𝐼</m:t>
                                  </m:r>
                                </m:e>
                              </m:d>
                            </m:e>
                            <m:e>
                              <m:d>
                                <m:dPr>
                                  <m:begChr m:val="["/>
                                  <m:endChr m:val="]"/>
                                  <m:ctrlPr>
                                    <a:rPr lang="en-US" sz="2800" i="1">
                                      <a:solidFill>
                                        <a:schemeClr val="tx1"/>
                                      </a:solidFill>
                                      <a:latin typeface="Cambria Math" panose="02040503050406030204" pitchFamily="18" charset="0"/>
                                    </a:rPr>
                                  </m:ctrlPr>
                                </m:dPr>
                                <m:e>
                                  <m:r>
                                    <a:rPr lang="en-US" sz="2800" b="0" i="1" smtClean="0">
                                      <a:solidFill>
                                        <a:schemeClr val="tx1"/>
                                      </a:solidFill>
                                      <a:latin typeface="Cambria Math" panose="02040503050406030204" pitchFamily="18" charset="0"/>
                                    </a:rPr>
                                    <m:t>0</m:t>
                                  </m:r>
                                </m:e>
                              </m:d>
                            </m:e>
                            <m:e>
                              <m:d>
                                <m:dPr>
                                  <m:begChr m:val="["/>
                                  <m:endChr m:val="]"/>
                                  <m:ctrlPr>
                                    <a:rPr lang="en-US" sz="2800" i="1">
                                      <a:solidFill>
                                        <a:schemeClr val="tx1"/>
                                      </a:solidFill>
                                      <a:latin typeface="Cambria Math" panose="02040503050406030204" pitchFamily="18" charset="0"/>
                                    </a:rPr>
                                  </m:ctrlPr>
                                </m:dPr>
                                <m:e>
                                  <m:r>
                                    <a:rPr lang="en-US" sz="2800" i="1">
                                      <a:solidFill>
                                        <a:schemeClr val="tx1"/>
                                      </a:solidFill>
                                      <a:latin typeface="Cambria Math" panose="02040503050406030204" pitchFamily="18" charset="0"/>
                                    </a:rPr>
                                    <m:t>0</m:t>
                                  </m:r>
                                </m:e>
                              </m:d>
                            </m:e>
                            <m:e>
                              <m:r>
                                <a:rPr lang="en-US" sz="2800" i="1">
                                  <a:solidFill>
                                    <a:schemeClr val="tx1"/>
                                  </a:solidFill>
                                  <a:latin typeface="Cambria Math" panose="02040503050406030204" pitchFamily="18" charset="0"/>
                                </a:rPr>
                                <m:t>…</m:t>
                              </m:r>
                            </m:e>
                          </m:mr>
                        </m:m>
                      </m:e>
                    </m:d>
                    <m:sSub>
                      <m:sSubPr>
                        <m:ctrlPr>
                          <a:rPr lang="en-US" sz="2800" b="0" i="1" smtClean="0">
                            <a:solidFill>
                              <a:schemeClr val="tx1"/>
                            </a:solidFill>
                            <a:latin typeface="Cambria Math" panose="02040503050406030204" pitchFamily="18" charset="0"/>
                          </a:rPr>
                        </m:ctrlPr>
                      </m:sSubPr>
                      <m:e>
                        <m:acc>
                          <m:accPr>
                            <m:chr m:val="⃗"/>
                            <m:ctrlPr>
                              <a:rPr lang="en-US" sz="2800" b="0" i="1" smtClean="0">
                                <a:solidFill>
                                  <a:schemeClr val="tx1"/>
                                </a:solidFill>
                                <a:latin typeface="Cambria Math" panose="02040503050406030204" pitchFamily="18" charset="0"/>
                              </a:rPr>
                            </m:ctrlPr>
                          </m:accPr>
                          <m:e>
                            <m:r>
                              <a:rPr lang="en-US" sz="2800" b="0" i="1" smtClean="0">
                                <a:solidFill>
                                  <a:schemeClr val="tx1"/>
                                </a:solidFill>
                                <a:latin typeface="Cambria Math" panose="02040503050406030204" pitchFamily="18" charset="0"/>
                              </a:rPr>
                              <m:t>𝑥</m:t>
                            </m:r>
                          </m:e>
                        </m:acc>
                      </m:e>
                      <m:sub>
                        <m:r>
                          <a:rPr lang="en-US" sz="2800" b="0" i="1" smtClean="0">
                            <a:solidFill>
                              <a:schemeClr val="tx1"/>
                            </a:solidFill>
                            <a:latin typeface="Cambria Math" panose="02040503050406030204" pitchFamily="18" charset="0"/>
                          </a:rPr>
                          <m:t>𝑝</m:t>
                        </m:r>
                      </m:sub>
                    </m:sSub>
                  </m:oMath>
                </a14:m>
                <a:endParaRPr lang="en-US" sz="2800" dirty="0">
                  <a:solidFill>
                    <a:schemeClr val="tx1"/>
                  </a:solidFill>
                </a:endParaRPr>
              </a:p>
            </p:txBody>
          </p:sp>
        </mc:Choice>
        <mc:Fallback>
          <p:sp>
            <p:nvSpPr>
              <p:cNvPr id="5" name="Rectangle: Rounded Corners 4">
                <a:extLst>
                  <a:ext uri="{FF2B5EF4-FFF2-40B4-BE49-F238E27FC236}">
                    <a16:creationId xmlns:a16="http://schemas.microsoft.com/office/drawing/2014/main" id="{8253E550-6C63-A4B0-2244-BEBEE0A77E1E}"/>
                  </a:ext>
                </a:extLst>
              </p:cNvPr>
              <p:cNvSpPr>
                <a:spLocks noRot="1" noChangeAspect="1" noMove="1" noResize="1" noEditPoints="1" noAdjustHandles="1" noChangeArrowheads="1" noChangeShapeType="1" noTextEdit="1"/>
              </p:cNvSpPr>
              <p:nvPr/>
            </p:nvSpPr>
            <p:spPr>
              <a:xfrm>
                <a:off x="172876" y="2400300"/>
                <a:ext cx="9144000" cy="6858000"/>
              </a:xfrm>
              <a:prstGeom prst="roundRect">
                <a:avLst>
                  <a:gd name="adj" fmla="val 7223"/>
                </a:avLst>
              </a:prstGeom>
              <a:blipFill>
                <a:blip r:embed="rId6"/>
                <a:stretch>
                  <a:fillRect/>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16978516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4B2E83"/>
        </a:solidFill>
        <a:effectLst/>
      </p:bgPr>
    </p:bg>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88248DA7-8E58-19F1-5E8B-0CFFEDCA5CCA}"/>
              </a:ext>
            </a:extLst>
          </p:cNvPr>
          <p:cNvSpPr/>
          <p:nvPr/>
        </p:nvSpPr>
        <p:spPr>
          <a:xfrm>
            <a:off x="0" y="2400300"/>
            <a:ext cx="762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3">
            <a:extLst>
              <a:ext uri="{FF2B5EF4-FFF2-40B4-BE49-F238E27FC236}">
                <a16:creationId xmlns:a16="http://schemas.microsoft.com/office/drawing/2014/main" id="{4428E743-A6E6-B283-635A-F20B1B22E8FC}"/>
              </a:ext>
            </a:extLst>
          </p:cNvPr>
          <p:cNvSpPr txBox="1"/>
          <p:nvPr/>
        </p:nvSpPr>
        <p:spPr>
          <a:xfrm>
            <a:off x="1253858" y="923576"/>
            <a:ext cx="14009827" cy="2483309"/>
          </a:xfrm>
          <a:prstGeom prst="rect">
            <a:avLst/>
          </a:prstGeom>
        </p:spPr>
        <p:txBody>
          <a:bodyPr lIns="0" tIns="0" rIns="0" bIns="0" rtlCol="0" anchor="t">
            <a:spAutoFit/>
          </a:bodyPr>
          <a:lstStyle/>
          <a:p>
            <a:pPr>
              <a:lnSpc>
                <a:spcPts val="10080"/>
              </a:lnSpc>
              <a:spcBef>
                <a:spcPct val="0"/>
              </a:spcBef>
            </a:pPr>
            <a:r>
              <a:rPr lang="en-US" sz="8000" dirty="0">
                <a:solidFill>
                  <a:schemeClr val="bg1"/>
                </a:solidFill>
                <a:latin typeface="Encode Sans Black" pitchFamily="2" charset="0"/>
              </a:rPr>
              <a:t>Math Model</a:t>
            </a:r>
          </a:p>
          <a:p>
            <a:pPr marL="0" lvl="0" indent="0">
              <a:lnSpc>
                <a:spcPts val="10080"/>
              </a:lnSpc>
              <a:spcBef>
                <a:spcPct val="0"/>
              </a:spcBef>
            </a:pPr>
            <a:endParaRPr lang="en-US" sz="8000" dirty="0">
              <a:solidFill>
                <a:schemeClr val="bg1"/>
              </a:solidFill>
              <a:latin typeface="Encode Sans Black" pitchFamily="2" charset="0"/>
            </a:endParaRPr>
          </a:p>
        </p:txBody>
      </p:sp>
      <p:sp>
        <p:nvSpPr>
          <p:cNvPr id="2" name="Slide Number Placeholder 5">
            <a:extLst>
              <a:ext uri="{FF2B5EF4-FFF2-40B4-BE49-F238E27FC236}">
                <a16:creationId xmlns:a16="http://schemas.microsoft.com/office/drawing/2014/main" id="{07EAE23A-D943-F2BB-D9DC-23AA45414982}"/>
              </a:ext>
            </a:extLst>
          </p:cNvPr>
          <p:cNvSpPr>
            <a:spLocks noGrp="1"/>
          </p:cNvSpPr>
          <p:nvPr>
            <p:ph type="sldNum" sz="quarter" idx="12"/>
          </p:nvPr>
        </p:nvSpPr>
        <p:spPr>
          <a:xfrm>
            <a:off x="17259300" y="-1"/>
            <a:ext cx="1028700" cy="1141605"/>
          </a:xfrm>
        </p:spPr>
        <p:txBody>
          <a:bodyPr wrap="square" lIns="91440" tIns="91440" rIns="91440" bIns="91440" anchor="t"/>
          <a:lstStyle/>
          <a:p>
            <a:fld id="{B6F15528-21DE-4FAA-801E-634DDDAF4B2B}" type="slidenum">
              <a:rPr lang="en-US" sz="3600" smtClean="0"/>
              <a:pPr/>
              <a:t>22</a:t>
            </a:fld>
            <a:endParaRPr lang="en-US" sz="3600" dirty="0"/>
          </a:p>
        </p:txBody>
      </p:sp>
      <p:pic>
        <p:nvPicPr>
          <p:cNvPr id="3" name="Picture 4">
            <a:extLst>
              <a:ext uri="{FF2B5EF4-FFF2-40B4-BE49-F238E27FC236}">
                <a16:creationId xmlns:a16="http://schemas.microsoft.com/office/drawing/2014/main" id="{276DA982-574D-AA19-7E16-8E1356060157}"/>
              </a:ext>
            </a:extLst>
          </p:cNvPr>
          <p:cNvPicPr>
            <a:picLocks noChangeAspect="1"/>
          </p:cNvPicPr>
          <p:nvPr/>
        </p:nvPicPr>
        <p:blipFill>
          <a:blip r:embed="rId3"/>
          <a:srcRect/>
          <a:stretch>
            <a:fillRect/>
          </a:stretch>
        </p:blipFill>
        <p:spPr>
          <a:xfrm>
            <a:off x="11939447" y="9263296"/>
            <a:ext cx="6348553" cy="1023704"/>
          </a:xfrm>
          <a:prstGeom prst="rect">
            <a:avLst/>
          </a:prstGeom>
        </p:spPr>
      </p:pic>
      <p:grpSp>
        <p:nvGrpSpPr>
          <p:cNvPr id="10" name="Group 8">
            <a:extLst>
              <a:ext uri="{FF2B5EF4-FFF2-40B4-BE49-F238E27FC236}">
                <a16:creationId xmlns:a16="http://schemas.microsoft.com/office/drawing/2014/main" id="{03CC7A99-F6BA-945E-A61D-F8FC1AA01E27}"/>
              </a:ext>
            </a:extLst>
          </p:cNvPr>
          <p:cNvGrpSpPr/>
          <p:nvPr/>
        </p:nvGrpSpPr>
        <p:grpSpPr>
          <a:xfrm>
            <a:off x="9639835" y="1028700"/>
            <a:ext cx="7619465" cy="8229600"/>
            <a:chOff x="0" y="0"/>
            <a:chExt cx="1913890" cy="2067146"/>
          </a:xfrm>
        </p:grpSpPr>
        <p:sp>
          <p:nvSpPr>
            <p:cNvPr id="11" name="Freeform 9">
              <a:extLst>
                <a:ext uri="{FF2B5EF4-FFF2-40B4-BE49-F238E27FC236}">
                  <a16:creationId xmlns:a16="http://schemas.microsoft.com/office/drawing/2014/main" id="{A6658A50-74C8-4ED9-1B7A-0A03DDE63DC6}"/>
                </a:ext>
              </a:extLst>
            </p:cNvPr>
            <p:cNvSpPr/>
            <p:nvPr/>
          </p:nvSpPr>
          <p:spPr>
            <a:xfrm>
              <a:off x="0" y="0"/>
              <a:ext cx="1913890" cy="2067146"/>
            </a:xfrm>
            <a:custGeom>
              <a:avLst/>
              <a:gdLst/>
              <a:ahLst/>
              <a:cxnLst/>
              <a:rect l="l" t="t" r="r" b="b"/>
              <a:pathLst>
                <a:path w="1913890" h="2067146">
                  <a:moveTo>
                    <a:pt x="1789430" y="2067146"/>
                  </a:moveTo>
                  <a:lnTo>
                    <a:pt x="124460" y="2067146"/>
                  </a:lnTo>
                  <a:cubicBezTo>
                    <a:pt x="55880" y="2067146"/>
                    <a:pt x="0" y="2011266"/>
                    <a:pt x="0" y="1942686"/>
                  </a:cubicBezTo>
                  <a:lnTo>
                    <a:pt x="0" y="124460"/>
                  </a:lnTo>
                  <a:cubicBezTo>
                    <a:pt x="0" y="55880"/>
                    <a:pt x="55880" y="0"/>
                    <a:pt x="124460" y="0"/>
                  </a:cubicBezTo>
                  <a:lnTo>
                    <a:pt x="1789430" y="0"/>
                  </a:lnTo>
                  <a:cubicBezTo>
                    <a:pt x="1858010" y="0"/>
                    <a:pt x="1913890" y="55880"/>
                    <a:pt x="1913890" y="124460"/>
                  </a:cubicBezTo>
                  <a:lnTo>
                    <a:pt x="1913890" y="1942686"/>
                  </a:lnTo>
                  <a:cubicBezTo>
                    <a:pt x="1913890" y="2011266"/>
                    <a:pt x="1858010" y="2067146"/>
                    <a:pt x="1789430" y="2067146"/>
                  </a:cubicBezTo>
                  <a:close/>
                </a:path>
              </a:pathLst>
            </a:custGeom>
            <a:solidFill>
              <a:srgbClr val="FFFFFF"/>
            </a:solidFill>
          </p:spPr>
          <p:txBody>
            <a:bodyPr/>
            <a:lstStyle/>
            <a:p>
              <a:endParaRPr lang="en-US" dirty="0"/>
            </a:p>
          </p:txBody>
        </p:sp>
      </p:grpSp>
      <p:grpSp>
        <p:nvGrpSpPr>
          <p:cNvPr id="12" name="Group 19">
            <a:extLst>
              <a:ext uri="{FF2B5EF4-FFF2-40B4-BE49-F238E27FC236}">
                <a16:creationId xmlns:a16="http://schemas.microsoft.com/office/drawing/2014/main" id="{E87180C8-86BB-ED5B-73BB-88D30A6AB495}"/>
              </a:ext>
            </a:extLst>
          </p:cNvPr>
          <p:cNvGrpSpPr/>
          <p:nvPr/>
        </p:nvGrpSpPr>
        <p:grpSpPr>
          <a:xfrm>
            <a:off x="10129286" y="1833034"/>
            <a:ext cx="6634714" cy="6481450"/>
            <a:chOff x="0" y="-19049"/>
            <a:chExt cx="5421181" cy="4617607"/>
          </a:xfrm>
        </p:grpSpPr>
        <p:sp>
          <p:nvSpPr>
            <p:cNvPr id="13" name="TextBox 20">
              <a:extLst>
                <a:ext uri="{FF2B5EF4-FFF2-40B4-BE49-F238E27FC236}">
                  <a16:creationId xmlns:a16="http://schemas.microsoft.com/office/drawing/2014/main" id="{A94F2BBC-1AC8-472E-88C9-9ED6038E0D2E}"/>
                </a:ext>
              </a:extLst>
            </p:cNvPr>
            <p:cNvSpPr txBox="1"/>
            <p:nvPr/>
          </p:nvSpPr>
          <p:spPr>
            <a:xfrm>
              <a:off x="0" y="-19049"/>
              <a:ext cx="5421181" cy="369014"/>
            </a:xfrm>
            <a:prstGeom prst="rect">
              <a:avLst/>
            </a:prstGeom>
          </p:spPr>
          <p:txBody>
            <a:bodyPr lIns="0" tIns="0" rIns="0" bIns="0" rtlCol="0" anchor="t">
              <a:spAutoFit/>
            </a:bodyPr>
            <a:lstStyle/>
            <a:p>
              <a:pPr marL="0" lvl="0" indent="0" algn="l">
                <a:lnSpc>
                  <a:spcPts val="4410"/>
                </a:lnSpc>
                <a:spcBef>
                  <a:spcPct val="0"/>
                </a:spcBef>
              </a:pPr>
              <a:r>
                <a:rPr lang="en-US" sz="3500" dirty="0">
                  <a:solidFill>
                    <a:srgbClr val="B7A57A"/>
                  </a:solidFill>
                  <a:latin typeface="Encode Sans Black" pitchFamily="2" charset="0"/>
                </a:rPr>
                <a:t>Plant Output</a:t>
              </a:r>
            </a:p>
          </p:txBody>
        </p:sp>
        <mc:AlternateContent xmlns:mc="http://schemas.openxmlformats.org/markup-compatibility/2006">
          <mc:Choice xmlns:a14="http://schemas.microsoft.com/office/drawing/2010/main" Requires="a14">
            <p:sp>
              <p:nvSpPr>
                <p:cNvPr id="14" name="TextBox 21">
                  <a:extLst>
                    <a:ext uri="{FF2B5EF4-FFF2-40B4-BE49-F238E27FC236}">
                      <a16:creationId xmlns:a16="http://schemas.microsoft.com/office/drawing/2014/main" id="{86EE00C1-8AD7-03E7-A397-E135223B10DE}"/>
                    </a:ext>
                  </a:extLst>
                </p:cNvPr>
                <p:cNvSpPr txBox="1"/>
                <p:nvPr/>
              </p:nvSpPr>
              <p:spPr>
                <a:xfrm>
                  <a:off x="0" y="346445"/>
                  <a:ext cx="5421181" cy="4252113"/>
                </a:xfrm>
                <a:prstGeom prst="rect">
                  <a:avLst/>
                </a:prstGeom>
              </p:spPr>
              <p:txBody>
                <a:bodyPr lIns="0" tIns="0" rIns="0" bIns="0" rtlCol="0" anchor="t">
                  <a:spAutoFit/>
                </a:bodyPr>
                <a:lstStyle/>
                <a:p>
                  <a:pPr marL="342900" lvl="0" indent="-342900" algn="l">
                    <a:lnSpc>
                      <a:spcPts val="3550"/>
                    </a:lnSpc>
                    <a:spcBef>
                      <a:spcPct val="0"/>
                    </a:spcBef>
                    <a:buFont typeface="Arial" panose="020B0604020202020204" pitchFamily="34" charset="0"/>
                    <a:buChar char="•"/>
                  </a:pPr>
                  <a14:m>
                    <m:oMath xmlns:m="http://schemas.openxmlformats.org/officeDocument/2006/math">
                      <m:acc>
                        <m:accPr>
                          <m:chr m:val="⃗"/>
                          <m:ctrlPr>
                            <a:rPr lang="en-US" sz="2500" b="0" i="1" smtClean="0">
                              <a:latin typeface="Cambria Math" panose="02040503050406030204" pitchFamily="18" charset="0"/>
                            </a:rPr>
                          </m:ctrlPr>
                        </m:accPr>
                        <m:e>
                          <m:r>
                            <a:rPr lang="en-US" sz="2500" b="0" i="1" smtClean="0">
                              <a:latin typeface="Cambria Math" panose="02040503050406030204" pitchFamily="18" charset="0"/>
                            </a:rPr>
                            <m:t>𝑞</m:t>
                          </m:r>
                        </m:e>
                      </m:acc>
                    </m:oMath>
                  </a14:m>
                  <a:r>
                    <a:rPr lang="en-US" sz="2500" dirty="0">
                      <a:latin typeface="Open Sans"/>
                    </a:rPr>
                    <a:t> corresponds to mode shapes </a:t>
                  </a:r>
                  <a14:m>
                    <m:oMath xmlns:m="http://schemas.openxmlformats.org/officeDocument/2006/math">
                      <m:d>
                        <m:dPr>
                          <m:begChr m:val="["/>
                          <m:endChr m:val="]"/>
                          <m:ctrlPr>
                            <a:rPr lang="en-US" sz="2500" b="0" i="1" smtClean="0">
                              <a:latin typeface="Cambria Math" panose="02040503050406030204" pitchFamily="18" charset="0"/>
                            </a:rPr>
                          </m:ctrlPr>
                        </m:dPr>
                        <m:e>
                          <m:r>
                            <a:rPr lang="en-US" sz="2500" b="0" i="1" smtClean="0">
                              <a:latin typeface="Cambria Math" panose="02040503050406030204" pitchFamily="18" charset="0"/>
                            </a:rPr>
                            <m:t>𝜙</m:t>
                          </m:r>
                        </m:e>
                      </m:d>
                    </m:oMath>
                  </a14:m>
                  <a:r>
                    <a:rPr lang="en-US" sz="2500" dirty="0">
                      <a:latin typeface="Open Sans"/>
                    </a:rPr>
                    <a:t> from NASTRAN</a:t>
                  </a:r>
                </a:p>
                <a:p>
                  <a:pPr marL="800100" lvl="1" indent="-342900">
                    <a:lnSpc>
                      <a:spcPts val="3550"/>
                    </a:lnSpc>
                    <a:spcBef>
                      <a:spcPct val="0"/>
                    </a:spcBef>
                    <a:buFont typeface="Arial" panose="020B0604020202020204" pitchFamily="34" charset="0"/>
                    <a:buChar char="•"/>
                  </a:pPr>
                  <a:r>
                    <a:rPr lang="en-US" sz="2500" dirty="0">
                      <a:latin typeface="Open Sans"/>
                    </a:rPr>
                    <a:t>accelerometer: motion at one DOF in the mode shapes</a:t>
                  </a:r>
                </a:p>
                <a:p>
                  <a:pPr marL="800100" lvl="1" indent="-342900">
                    <a:lnSpc>
                      <a:spcPts val="3550"/>
                    </a:lnSpc>
                    <a:spcBef>
                      <a:spcPct val="0"/>
                    </a:spcBef>
                    <a:buFont typeface="Arial" panose="020B0604020202020204" pitchFamily="34" charset="0"/>
                    <a:buChar char="•"/>
                  </a:pPr>
                  <a:r>
                    <a:rPr lang="en-US" sz="2500" dirty="0">
                      <a:latin typeface="Open Sans"/>
                    </a:rPr>
                    <a:t>pitch sensor: motion at one DOF in the mode shapes</a:t>
                  </a:r>
                </a:p>
                <a:p>
                  <a:pPr marL="342900" lvl="0" indent="-342900" algn="l">
                    <a:lnSpc>
                      <a:spcPts val="3550"/>
                    </a:lnSpc>
                    <a:spcBef>
                      <a:spcPct val="0"/>
                    </a:spcBef>
                    <a:buFont typeface="Arial" panose="020B0604020202020204" pitchFamily="34" charset="0"/>
                    <a:buChar char="•"/>
                  </a:pPr>
                  <a:endParaRPr lang="en-US" sz="2500" dirty="0">
                    <a:latin typeface="Open Sans"/>
                  </a:endParaRPr>
                </a:p>
                <a:p>
                  <a:pPr marL="342900" lvl="0" indent="-342900" algn="l">
                    <a:lnSpc>
                      <a:spcPts val="3550"/>
                    </a:lnSpc>
                    <a:spcBef>
                      <a:spcPct val="0"/>
                    </a:spcBef>
                    <a:buFont typeface="Arial" panose="020B0604020202020204" pitchFamily="34" charset="0"/>
                    <a:buChar char="•"/>
                  </a:pPr>
                  <a14:m>
                    <m:oMath xmlns:m="http://schemas.openxmlformats.org/officeDocument/2006/math">
                      <m:acc>
                        <m:accPr>
                          <m:chr m:val="⃗"/>
                          <m:ctrlPr>
                            <a:rPr lang="en-US" sz="2500" b="0" i="1" smtClean="0">
                              <a:latin typeface="Cambria Math" panose="02040503050406030204" pitchFamily="18" charset="0"/>
                            </a:rPr>
                          </m:ctrlPr>
                        </m:accPr>
                        <m:e>
                          <m:r>
                            <a:rPr lang="en-US" sz="2500" b="0" i="1" smtClean="0">
                              <a:latin typeface="Cambria Math" panose="02040503050406030204" pitchFamily="18" charset="0"/>
                            </a:rPr>
                            <m:t>𝑞</m:t>
                          </m:r>
                        </m:e>
                      </m:acc>
                    </m:oMath>
                  </a14:m>
                  <a:r>
                    <a:rPr lang="en-US" sz="2500" dirty="0">
                      <a:latin typeface="Open Sans"/>
                    </a:rPr>
                    <a:t> corresponds to modal load conditions (force and moment)</a:t>
                  </a:r>
                </a:p>
                <a:p>
                  <a:pPr marL="800100" lvl="1" indent="-342900">
                    <a:lnSpc>
                      <a:spcPts val="3550"/>
                    </a:lnSpc>
                    <a:spcBef>
                      <a:spcPct val="0"/>
                    </a:spcBef>
                    <a:buFont typeface="Arial" panose="020B0604020202020204" pitchFamily="34" charset="0"/>
                    <a:buChar char="•"/>
                  </a:pPr>
                  <a:r>
                    <a:rPr lang="en-US" sz="2500" dirty="0">
                      <a:latin typeface="Open Sans"/>
                    </a:rPr>
                    <a:t>strain gauge: stress at one DOF in the modal loads</a:t>
                  </a:r>
                </a:p>
                <a:p>
                  <a:pPr marL="800100" lvl="1" indent="-342900">
                    <a:lnSpc>
                      <a:spcPts val="3550"/>
                    </a:lnSpc>
                    <a:spcBef>
                      <a:spcPct val="0"/>
                    </a:spcBef>
                    <a:buFont typeface="Arial" panose="020B0604020202020204" pitchFamily="34" charset="0"/>
                    <a:buChar char="•"/>
                  </a:pPr>
                  <a:r>
                    <a:rPr lang="en-US" sz="2500" dirty="0">
                      <a:latin typeface="Open Sans"/>
                    </a:rPr>
                    <a:t>Euler-Bernoulli beam theory</a:t>
                  </a:r>
                </a:p>
                <a:p>
                  <a:pPr marL="800100" lvl="1" indent="-342900">
                    <a:lnSpc>
                      <a:spcPts val="3550"/>
                    </a:lnSpc>
                    <a:spcBef>
                      <a:spcPct val="0"/>
                    </a:spcBef>
                    <a:buFont typeface="Arial" panose="020B0604020202020204" pitchFamily="34" charset="0"/>
                    <a:buChar char="•"/>
                  </a:pPr>
                  <a14:m>
                    <m:oMath xmlns:m="http://schemas.openxmlformats.org/officeDocument/2006/math">
                      <m:r>
                        <a:rPr lang="en-US" sz="2500" b="0" i="1" smtClean="0">
                          <a:latin typeface="Cambria Math" panose="02040503050406030204" pitchFamily="18" charset="0"/>
                        </a:rPr>
                        <m:t>𝑡</m:t>
                      </m:r>
                      <m:r>
                        <a:rPr lang="en-US" sz="2500" b="0" i="1" smtClean="0">
                          <a:latin typeface="Cambria Math" panose="02040503050406030204" pitchFamily="18" charset="0"/>
                        </a:rPr>
                        <m:t>=</m:t>
                      </m:r>
                    </m:oMath>
                  </a14:m>
                  <a:r>
                    <a:rPr lang="en-US" sz="2500" dirty="0">
                      <a:latin typeface="Open Sans"/>
                    </a:rPr>
                    <a:t> wing spar thickness</a:t>
                  </a:r>
                </a:p>
              </p:txBody>
            </p:sp>
          </mc:Choice>
          <mc:Fallback>
            <p:sp>
              <p:nvSpPr>
                <p:cNvPr id="14" name="TextBox 21">
                  <a:extLst>
                    <a:ext uri="{FF2B5EF4-FFF2-40B4-BE49-F238E27FC236}">
                      <a16:creationId xmlns:a16="http://schemas.microsoft.com/office/drawing/2014/main" id="{86EE00C1-8AD7-03E7-A397-E135223B10DE}"/>
                    </a:ext>
                  </a:extLst>
                </p:cNvPr>
                <p:cNvSpPr txBox="1">
                  <a:spLocks noRot="1" noChangeAspect="1" noMove="1" noResize="1" noEditPoints="1" noAdjustHandles="1" noChangeArrowheads="1" noChangeShapeType="1" noTextEdit="1"/>
                </p:cNvSpPr>
                <p:nvPr/>
              </p:nvSpPr>
              <p:spPr>
                <a:xfrm>
                  <a:off x="0" y="346445"/>
                  <a:ext cx="5421181" cy="4252113"/>
                </a:xfrm>
                <a:prstGeom prst="rect">
                  <a:avLst/>
                </a:prstGeom>
                <a:blipFill>
                  <a:blip r:embed="rId4"/>
                  <a:stretch>
                    <a:fillRect l="-2757" t="-1532" r="-2390" b="-2145"/>
                  </a:stretch>
                </a:blipFill>
              </p:spPr>
              <p:txBody>
                <a:bodyPr/>
                <a:lstStyle/>
                <a:p>
                  <a:r>
                    <a:rPr lang="en-US">
                      <a:noFill/>
                    </a:rPr>
                    <a:t> </a:t>
                  </a:r>
                </a:p>
              </p:txBody>
            </p:sp>
          </mc:Fallback>
        </mc:AlternateContent>
      </p:grpSp>
      <mc:AlternateContent xmlns:mc="http://schemas.openxmlformats.org/markup-compatibility/2006">
        <mc:Choice xmlns:a14="http://schemas.microsoft.com/office/drawing/2010/main" Requires="a14">
          <p:sp>
            <p:nvSpPr>
              <p:cNvPr id="21" name="Rectangle: Rounded Corners 20">
                <a:extLst>
                  <a:ext uri="{FF2B5EF4-FFF2-40B4-BE49-F238E27FC236}">
                    <a16:creationId xmlns:a16="http://schemas.microsoft.com/office/drawing/2014/main" id="{E301686B-1370-A154-0DE9-8CA3DB29FDFC}"/>
                  </a:ext>
                </a:extLst>
              </p:cNvPr>
              <p:cNvSpPr/>
              <p:nvPr/>
            </p:nvSpPr>
            <p:spPr>
              <a:xfrm>
                <a:off x="172876" y="2400300"/>
                <a:ext cx="9144000" cy="6858000"/>
              </a:xfrm>
              <a:prstGeom prst="roundRect">
                <a:avLst>
                  <a:gd name="adj" fmla="val 7223"/>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800" b="0" i="1" smtClean="0">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rPr>
                            <m:t>𝜎</m:t>
                          </m:r>
                        </m:e>
                        <m:sub>
                          <m:r>
                            <a:rPr lang="en-US" sz="2800" b="0" i="1" smtClean="0">
                              <a:solidFill>
                                <a:schemeClr val="tx1"/>
                              </a:solidFill>
                              <a:latin typeface="Cambria Math" panose="02040503050406030204" pitchFamily="18" charset="0"/>
                            </a:rPr>
                            <m:t>1</m:t>
                          </m:r>
                        </m:sub>
                      </m:sSub>
                      <m:r>
                        <a:rPr lang="en-US" sz="2800" b="0" i="1" smtClean="0">
                          <a:solidFill>
                            <a:schemeClr val="tx1"/>
                          </a:solidFill>
                          <a:latin typeface="Cambria Math" panose="02040503050406030204" pitchFamily="18" charset="0"/>
                        </a:rPr>
                        <m:t>=</m:t>
                      </m:r>
                      <m:d>
                        <m:dPr>
                          <m:begChr m:val="["/>
                          <m:endChr m:val="]"/>
                          <m:ctrlPr>
                            <a:rPr lang="en-US" sz="2800" b="0" i="1" smtClean="0">
                              <a:solidFill>
                                <a:schemeClr val="tx1"/>
                              </a:solidFill>
                              <a:latin typeface="Cambria Math" panose="02040503050406030204" pitchFamily="18" charset="0"/>
                            </a:rPr>
                          </m:ctrlPr>
                        </m:dPr>
                        <m:e>
                          <m:sSub>
                            <m:sSubPr>
                              <m:ctrlPr>
                                <a:rPr lang="en-US" sz="2800" b="0" i="1" smtClean="0">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rPr>
                                <m:t>𝜓</m:t>
                              </m:r>
                            </m:e>
                            <m:sub>
                              <m:r>
                                <a:rPr lang="en-US" sz="2800" b="0" i="1" smtClean="0">
                                  <a:solidFill>
                                    <a:schemeClr val="tx1"/>
                                  </a:solidFill>
                                  <a:latin typeface="Cambria Math" panose="02040503050406030204" pitchFamily="18" charset="0"/>
                                </a:rPr>
                                <m:t>1</m:t>
                              </m:r>
                            </m:sub>
                          </m:sSub>
                        </m:e>
                      </m:d>
                      <m:acc>
                        <m:accPr>
                          <m:chr m:val="⃗"/>
                          <m:ctrlPr>
                            <a:rPr lang="en-US" sz="2800" b="0" i="1" smtClean="0">
                              <a:solidFill>
                                <a:schemeClr val="tx1"/>
                              </a:solidFill>
                              <a:latin typeface="Cambria Math" panose="02040503050406030204" pitchFamily="18" charset="0"/>
                            </a:rPr>
                          </m:ctrlPr>
                        </m:accPr>
                        <m:e>
                          <m:r>
                            <a:rPr lang="en-US" sz="2800" b="0" i="1" smtClean="0">
                              <a:solidFill>
                                <a:schemeClr val="tx1"/>
                              </a:solidFill>
                              <a:latin typeface="Cambria Math" panose="02040503050406030204" pitchFamily="18" charset="0"/>
                            </a:rPr>
                            <m:t>𝑞</m:t>
                          </m:r>
                        </m:e>
                      </m:acc>
                    </m:oMath>
                  </m:oMathPara>
                </a14:m>
                <a:endParaRPr lang="en-US" sz="2800" dirty="0">
                  <a:solidFill>
                    <a:schemeClr val="tx1"/>
                  </a:solidFill>
                </a:endParaRPr>
              </a:p>
              <a:p>
                <a:pPr algn="ctr"/>
                <a14:m>
                  <m:oMathPara xmlns:m="http://schemas.openxmlformats.org/officeDocument/2006/math">
                    <m:oMathParaPr>
                      <m:jc m:val="centerGroup"/>
                    </m:oMathParaPr>
                    <m:oMath xmlns:m="http://schemas.openxmlformats.org/officeDocument/2006/math">
                      <m:sSub>
                        <m:sSubPr>
                          <m:ctrlPr>
                            <a:rPr lang="en-US" sz="2800" b="0" i="1" smtClean="0">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rPr>
                            <m:t>𝜎</m:t>
                          </m:r>
                        </m:e>
                        <m:sub>
                          <m:r>
                            <a:rPr lang="en-US" sz="2800" b="0" i="1" smtClean="0">
                              <a:solidFill>
                                <a:schemeClr val="tx1"/>
                              </a:solidFill>
                              <a:latin typeface="Cambria Math" panose="02040503050406030204" pitchFamily="18" charset="0"/>
                            </a:rPr>
                            <m:t>1</m:t>
                          </m:r>
                        </m:sub>
                      </m:sSub>
                      <m:r>
                        <a:rPr lang="en-US" sz="2800" b="0" i="1" smtClean="0">
                          <a:solidFill>
                            <a:schemeClr val="tx1"/>
                          </a:solidFill>
                          <a:latin typeface="Cambria Math" panose="02040503050406030204" pitchFamily="18" charset="0"/>
                        </a:rPr>
                        <m:t>=</m:t>
                      </m:r>
                      <m:d>
                        <m:dPr>
                          <m:begChr m:val="["/>
                          <m:endChr m:val="]"/>
                          <m:ctrlPr>
                            <a:rPr lang="en-US" sz="2800" i="1">
                              <a:solidFill>
                                <a:schemeClr val="tx1"/>
                              </a:solidFill>
                              <a:latin typeface="Cambria Math" panose="02040503050406030204" pitchFamily="18" charset="0"/>
                            </a:rPr>
                          </m:ctrlPr>
                        </m:dPr>
                        <m:e>
                          <m:sSub>
                            <m:sSubPr>
                              <m:ctrlPr>
                                <a:rPr lang="en-US" sz="2800" b="0" i="1" smtClean="0">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rPr>
                                <m:t>𝜓</m:t>
                              </m:r>
                            </m:e>
                            <m:sub>
                              <m:r>
                                <a:rPr lang="en-US" sz="2800" b="0" i="1" smtClean="0">
                                  <a:solidFill>
                                    <a:schemeClr val="tx1"/>
                                  </a:solidFill>
                                  <a:latin typeface="Cambria Math" panose="02040503050406030204" pitchFamily="18" charset="0"/>
                                </a:rPr>
                                <m:t>𝑠𝑡𝑟𝑎𝑖𝑛</m:t>
                              </m:r>
                              <m:r>
                                <a:rPr lang="en-US" sz="2800" b="0" i="1" smtClean="0">
                                  <a:solidFill>
                                    <a:schemeClr val="tx1"/>
                                  </a:solidFill>
                                  <a:latin typeface="Cambria Math" panose="02040503050406030204" pitchFamily="18" charset="0"/>
                                </a:rPr>
                                <m:t> 1</m:t>
                              </m:r>
                            </m:sub>
                          </m:sSub>
                        </m:e>
                      </m:d>
                      <m:d>
                        <m:dPr>
                          <m:begChr m:val="["/>
                          <m:endChr m:val="]"/>
                          <m:ctrlPr>
                            <a:rPr lang="en-US" sz="2800" i="1">
                              <a:solidFill>
                                <a:schemeClr val="tx1"/>
                              </a:solidFill>
                              <a:latin typeface="Cambria Math" panose="02040503050406030204" pitchFamily="18" charset="0"/>
                            </a:rPr>
                          </m:ctrlPr>
                        </m:dPr>
                        <m:e>
                          <m:m>
                            <m:mPr>
                              <m:mcs>
                                <m:mc>
                                  <m:mcPr>
                                    <m:count m:val="4"/>
                                    <m:mcJc m:val="center"/>
                                  </m:mcPr>
                                </m:mc>
                              </m:mcs>
                              <m:ctrlPr>
                                <a:rPr lang="en-US" sz="2800" i="1">
                                  <a:solidFill>
                                    <a:schemeClr val="tx1"/>
                                  </a:solidFill>
                                  <a:latin typeface="Cambria Math" panose="02040503050406030204" pitchFamily="18" charset="0"/>
                                </a:rPr>
                              </m:ctrlPr>
                            </m:mPr>
                            <m:mr>
                              <m:e>
                                <m:d>
                                  <m:dPr>
                                    <m:begChr m:val="["/>
                                    <m:endChr m:val="]"/>
                                    <m:ctrlPr>
                                      <a:rPr lang="en-US" sz="2800" i="1">
                                        <a:solidFill>
                                          <a:schemeClr val="tx1"/>
                                        </a:solidFill>
                                        <a:latin typeface="Cambria Math" panose="02040503050406030204" pitchFamily="18" charset="0"/>
                                      </a:rPr>
                                    </m:ctrlPr>
                                  </m:dPr>
                                  <m:e>
                                    <m:r>
                                      <a:rPr lang="en-US" sz="2800" b="0" i="1" smtClean="0">
                                        <a:solidFill>
                                          <a:schemeClr val="tx1"/>
                                        </a:solidFill>
                                        <a:latin typeface="Cambria Math" panose="02040503050406030204" pitchFamily="18" charset="0"/>
                                      </a:rPr>
                                      <m:t>𝐼</m:t>
                                    </m:r>
                                  </m:e>
                                </m:d>
                              </m:e>
                              <m:e>
                                <m:d>
                                  <m:dPr>
                                    <m:begChr m:val="["/>
                                    <m:endChr m:val="]"/>
                                    <m:ctrlPr>
                                      <a:rPr lang="en-US" sz="2800" i="1">
                                        <a:solidFill>
                                          <a:schemeClr val="tx1"/>
                                        </a:solidFill>
                                        <a:latin typeface="Cambria Math" panose="02040503050406030204" pitchFamily="18" charset="0"/>
                                      </a:rPr>
                                    </m:ctrlPr>
                                  </m:dPr>
                                  <m:e>
                                    <m:r>
                                      <a:rPr lang="en-US" sz="2800" b="0" i="1" smtClean="0">
                                        <a:solidFill>
                                          <a:schemeClr val="tx1"/>
                                        </a:solidFill>
                                        <a:latin typeface="Cambria Math" panose="02040503050406030204" pitchFamily="18" charset="0"/>
                                      </a:rPr>
                                      <m:t>0</m:t>
                                    </m:r>
                                  </m:e>
                                </m:d>
                              </m:e>
                              <m:e>
                                <m:d>
                                  <m:dPr>
                                    <m:begChr m:val="["/>
                                    <m:endChr m:val="]"/>
                                    <m:ctrlPr>
                                      <a:rPr lang="en-US" sz="2800" i="1">
                                        <a:solidFill>
                                          <a:schemeClr val="tx1"/>
                                        </a:solidFill>
                                        <a:latin typeface="Cambria Math" panose="02040503050406030204" pitchFamily="18" charset="0"/>
                                      </a:rPr>
                                    </m:ctrlPr>
                                  </m:dPr>
                                  <m:e>
                                    <m:r>
                                      <a:rPr lang="en-US" sz="2800" i="1">
                                        <a:solidFill>
                                          <a:schemeClr val="tx1"/>
                                        </a:solidFill>
                                        <a:latin typeface="Cambria Math" panose="02040503050406030204" pitchFamily="18" charset="0"/>
                                      </a:rPr>
                                      <m:t>0</m:t>
                                    </m:r>
                                  </m:e>
                                </m:d>
                              </m:e>
                              <m:e>
                                <m:r>
                                  <a:rPr lang="en-US" sz="2800" i="1">
                                    <a:solidFill>
                                      <a:schemeClr val="tx1"/>
                                    </a:solidFill>
                                    <a:latin typeface="Cambria Math" panose="02040503050406030204" pitchFamily="18" charset="0"/>
                                  </a:rPr>
                                  <m:t>…</m:t>
                                </m:r>
                              </m:e>
                            </m:mr>
                          </m:m>
                        </m:e>
                      </m:d>
                      <m:sSub>
                        <m:sSubPr>
                          <m:ctrlPr>
                            <a:rPr lang="en-US" sz="2800" b="0" i="1" smtClean="0">
                              <a:solidFill>
                                <a:schemeClr val="tx1"/>
                              </a:solidFill>
                              <a:latin typeface="Cambria Math" panose="02040503050406030204" pitchFamily="18" charset="0"/>
                            </a:rPr>
                          </m:ctrlPr>
                        </m:sSubPr>
                        <m:e>
                          <m:acc>
                            <m:accPr>
                              <m:chr m:val="⃗"/>
                              <m:ctrlPr>
                                <a:rPr lang="en-US" sz="2800" b="0" i="1" smtClean="0">
                                  <a:solidFill>
                                    <a:schemeClr val="tx1"/>
                                  </a:solidFill>
                                  <a:latin typeface="Cambria Math" panose="02040503050406030204" pitchFamily="18" charset="0"/>
                                </a:rPr>
                              </m:ctrlPr>
                            </m:accPr>
                            <m:e>
                              <m:r>
                                <a:rPr lang="en-US" sz="2800" b="0" i="1" smtClean="0">
                                  <a:solidFill>
                                    <a:schemeClr val="tx1"/>
                                  </a:solidFill>
                                  <a:latin typeface="Cambria Math" panose="02040503050406030204" pitchFamily="18" charset="0"/>
                                </a:rPr>
                                <m:t>𝑥</m:t>
                              </m:r>
                            </m:e>
                          </m:acc>
                        </m:e>
                        <m:sub>
                          <m:r>
                            <a:rPr lang="en-US" sz="2800" b="0" i="1" smtClean="0">
                              <a:solidFill>
                                <a:schemeClr val="tx1"/>
                              </a:solidFill>
                              <a:latin typeface="Cambria Math" panose="02040503050406030204" pitchFamily="18" charset="0"/>
                            </a:rPr>
                            <m:t>𝑝</m:t>
                          </m:r>
                        </m:sub>
                      </m:sSub>
                    </m:oMath>
                  </m:oMathPara>
                </a14:m>
                <a:endParaRPr lang="en-US" sz="2800" b="0" dirty="0">
                  <a:solidFill>
                    <a:schemeClr val="tx1"/>
                  </a:solidFill>
                </a:endParaRPr>
              </a:p>
              <a:p>
                <a:pPr algn="ctr"/>
                <a:endParaRPr lang="en-US" sz="2800" b="0" i="1" dirty="0">
                  <a:solidFill>
                    <a:schemeClr val="tx1"/>
                  </a:solidFill>
                  <a:latin typeface="Cambria Math" panose="02040503050406030204" pitchFamily="18" charset="0"/>
                </a:endParaRPr>
              </a:p>
              <a:p>
                <a:pPr algn="ctr"/>
                <a:endParaRPr lang="en-US" sz="2800" b="0" i="1" dirty="0">
                  <a:solidFill>
                    <a:schemeClr val="tx1"/>
                  </a:solidFill>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sz="2800" b="0" i="1" smtClean="0">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rPr>
                            <m:t>𝜀</m:t>
                          </m:r>
                        </m:e>
                        <m:sub>
                          <m:r>
                            <a:rPr lang="en-US" sz="2800" b="0" i="1" smtClean="0">
                              <a:solidFill>
                                <a:schemeClr val="tx1"/>
                              </a:solidFill>
                              <a:latin typeface="Cambria Math" panose="02040503050406030204" pitchFamily="18" charset="0"/>
                            </a:rPr>
                            <m:t>𝑦</m:t>
                          </m:r>
                        </m:sub>
                      </m:sSub>
                      <m:r>
                        <a:rPr lang="en-US" sz="2800" b="0" i="1" smtClean="0">
                          <a:solidFill>
                            <a:schemeClr val="tx1"/>
                          </a:solidFill>
                          <a:latin typeface="Cambria Math" panose="02040503050406030204" pitchFamily="18" charset="0"/>
                        </a:rPr>
                        <m:t>=−</m:t>
                      </m:r>
                      <m:f>
                        <m:fPr>
                          <m:ctrlPr>
                            <a:rPr lang="en-US" sz="2800" b="0" i="1" smtClean="0">
                              <a:solidFill>
                                <a:schemeClr val="tx1"/>
                              </a:solidFill>
                              <a:latin typeface="Cambria Math" panose="02040503050406030204" pitchFamily="18" charset="0"/>
                            </a:rPr>
                          </m:ctrlPr>
                        </m:fPr>
                        <m:num>
                          <m:sSub>
                            <m:sSubPr>
                              <m:ctrlPr>
                                <a:rPr lang="en-US" sz="2800" b="0" i="1" smtClean="0">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rPr>
                                <m:t>𝑀</m:t>
                              </m:r>
                            </m:e>
                            <m:sub>
                              <m:r>
                                <a:rPr lang="en-US" sz="2800" b="0" i="1" smtClean="0">
                                  <a:solidFill>
                                    <a:schemeClr val="tx1"/>
                                  </a:solidFill>
                                  <a:latin typeface="Cambria Math" panose="02040503050406030204" pitchFamily="18" charset="0"/>
                                </a:rPr>
                                <m:t>𝑥</m:t>
                              </m:r>
                            </m:sub>
                          </m:sSub>
                          <m:r>
                            <a:rPr lang="en-US" sz="2800" b="0" i="1" smtClean="0">
                              <a:solidFill>
                                <a:schemeClr val="tx1"/>
                              </a:solidFill>
                              <a:latin typeface="Cambria Math" panose="02040503050406030204" pitchFamily="18" charset="0"/>
                            </a:rPr>
                            <m:t>⋅</m:t>
                          </m:r>
                          <m:r>
                            <a:rPr lang="en-US" sz="2800" b="0" i="1" smtClean="0">
                              <a:solidFill>
                                <a:schemeClr val="tx1"/>
                              </a:solidFill>
                              <a:latin typeface="Cambria Math" panose="02040503050406030204" pitchFamily="18" charset="0"/>
                            </a:rPr>
                            <m:t>𝑧</m:t>
                          </m:r>
                        </m:num>
                        <m:den>
                          <m:sSub>
                            <m:sSubPr>
                              <m:ctrlPr>
                                <a:rPr lang="en-US" sz="2800" b="0" i="1" smtClean="0">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rPr>
                                <m:t>𝐼</m:t>
                              </m:r>
                            </m:e>
                            <m:sub>
                              <m:r>
                                <a:rPr lang="en-US" sz="2800" b="0" i="1" smtClean="0">
                                  <a:solidFill>
                                    <a:schemeClr val="tx1"/>
                                  </a:solidFill>
                                  <a:latin typeface="Cambria Math" panose="02040503050406030204" pitchFamily="18" charset="0"/>
                                </a:rPr>
                                <m:t>𝑧𝑧</m:t>
                              </m:r>
                            </m:sub>
                          </m:sSub>
                          <m:r>
                            <a:rPr lang="en-US" sz="2800" b="0" i="1" smtClean="0">
                              <a:solidFill>
                                <a:schemeClr val="tx1"/>
                              </a:solidFill>
                              <a:latin typeface="Cambria Math" panose="02040503050406030204" pitchFamily="18" charset="0"/>
                            </a:rPr>
                            <m:t>⋅</m:t>
                          </m:r>
                          <m:r>
                            <a:rPr lang="en-US" sz="2800" b="0" i="1" smtClean="0">
                              <a:solidFill>
                                <a:schemeClr val="tx1"/>
                              </a:solidFill>
                              <a:latin typeface="Cambria Math" panose="02040503050406030204" pitchFamily="18" charset="0"/>
                            </a:rPr>
                            <m:t>𝐸</m:t>
                          </m:r>
                        </m:den>
                      </m:f>
                    </m:oMath>
                  </m:oMathPara>
                </a14:m>
                <a:endParaRPr lang="en-US" sz="2800" i="1" dirty="0">
                  <a:solidFill>
                    <a:schemeClr val="tx1"/>
                  </a:solidFill>
                  <a:latin typeface="Cambria Math" panose="02040503050406030204" pitchFamily="18" charset="0"/>
                </a:endParaRPr>
              </a:p>
              <a:p>
                <a:pPr algn="ctr"/>
                <a:endParaRPr lang="en-US" sz="2800" i="1" dirty="0">
                  <a:solidFill>
                    <a:schemeClr val="tx1"/>
                  </a:solidFill>
                  <a:latin typeface="Cambria Math" panose="02040503050406030204" pitchFamily="18" charset="0"/>
                </a:endParaRPr>
              </a:p>
              <a:p>
                <a:pPr algn="ctr"/>
                <a:endParaRPr lang="en-US" sz="2800" i="1" dirty="0">
                  <a:solidFill>
                    <a:schemeClr val="tx1"/>
                  </a:solidFill>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sz="2800" b="0" i="1" smtClean="0">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rPr>
                            <m:t>𝑦</m:t>
                          </m:r>
                        </m:e>
                        <m:sub>
                          <m:r>
                            <a:rPr lang="en-US" sz="2800" b="0" i="1" smtClean="0">
                              <a:solidFill>
                                <a:schemeClr val="tx1"/>
                              </a:solidFill>
                              <a:latin typeface="Cambria Math" panose="02040503050406030204" pitchFamily="18" charset="0"/>
                            </a:rPr>
                            <m:t>𝑠𝑡𝑟𝑎𝑖𝑛</m:t>
                          </m:r>
                          <m:r>
                            <a:rPr lang="en-US" sz="2800" b="0" i="1" smtClean="0">
                              <a:solidFill>
                                <a:schemeClr val="tx1"/>
                              </a:solidFill>
                              <a:latin typeface="Cambria Math" panose="02040503050406030204" pitchFamily="18" charset="0"/>
                            </a:rPr>
                            <m:t> 1</m:t>
                          </m:r>
                        </m:sub>
                      </m:sSub>
                      <m:r>
                        <a:rPr lang="en-US" sz="2800" b="0" i="1" smtClean="0">
                          <a:solidFill>
                            <a:schemeClr val="tx1"/>
                          </a:solidFill>
                          <a:latin typeface="Cambria Math" panose="02040503050406030204" pitchFamily="18" charset="0"/>
                        </a:rPr>
                        <m:t>=−</m:t>
                      </m:r>
                      <m:f>
                        <m:fPr>
                          <m:ctrlPr>
                            <a:rPr lang="en-US" sz="2800" b="0" i="1" smtClean="0">
                              <a:solidFill>
                                <a:schemeClr val="tx1"/>
                              </a:solidFill>
                              <a:latin typeface="Cambria Math" panose="02040503050406030204" pitchFamily="18" charset="0"/>
                            </a:rPr>
                          </m:ctrlPr>
                        </m:fPr>
                        <m:num>
                          <m:r>
                            <a:rPr lang="en-US" sz="2800" b="0" i="1" smtClean="0">
                              <a:solidFill>
                                <a:schemeClr val="tx1"/>
                              </a:solidFill>
                              <a:latin typeface="Cambria Math" panose="02040503050406030204" pitchFamily="18" charset="0"/>
                            </a:rPr>
                            <m:t>−</m:t>
                          </m:r>
                          <m:r>
                            <a:rPr lang="en-US" sz="2800" b="0" i="1" smtClean="0">
                              <a:solidFill>
                                <a:schemeClr val="tx1"/>
                              </a:solidFill>
                              <a:latin typeface="Cambria Math" panose="02040503050406030204" pitchFamily="18" charset="0"/>
                            </a:rPr>
                            <m:t>𝑡</m:t>
                          </m:r>
                          <m:r>
                            <a:rPr lang="en-US" sz="2800" b="0" i="1" smtClean="0">
                              <a:solidFill>
                                <a:schemeClr val="tx1"/>
                              </a:solidFill>
                              <a:latin typeface="Cambria Math" panose="02040503050406030204" pitchFamily="18" charset="0"/>
                            </a:rPr>
                            <m:t>/2</m:t>
                          </m:r>
                        </m:num>
                        <m:den>
                          <m:sSub>
                            <m:sSubPr>
                              <m:ctrlPr>
                                <a:rPr lang="en-US" sz="2800" b="0" i="1" smtClean="0">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rPr>
                                <m:t>𝐼</m:t>
                              </m:r>
                            </m:e>
                            <m:sub>
                              <m:r>
                                <a:rPr lang="en-US" sz="2800" b="0" i="1" smtClean="0">
                                  <a:solidFill>
                                    <a:schemeClr val="tx1"/>
                                  </a:solidFill>
                                  <a:latin typeface="Cambria Math" panose="02040503050406030204" pitchFamily="18" charset="0"/>
                                </a:rPr>
                                <m:t>𝑧𝑧</m:t>
                              </m:r>
                            </m:sub>
                          </m:sSub>
                          <m:r>
                            <a:rPr lang="en-US" sz="2800" b="0" i="1" smtClean="0">
                              <a:solidFill>
                                <a:schemeClr val="tx1"/>
                              </a:solidFill>
                              <a:latin typeface="Cambria Math" panose="02040503050406030204" pitchFamily="18" charset="0"/>
                            </a:rPr>
                            <m:t>⋅</m:t>
                          </m:r>
                          <m:r>
                            <a:rPr lang="en-US" sz="2800" b="0" i="1" smtClean="0">
                              <a:solidFill>
                                <a:schemeClr val="tx1"/>
                              </a:solidFill>
                              <a:latin typeface="Cambria Math" panose="02040503050406030204" pitchFamily="18" charset="0"/>
                            </a:rPr>
                            <m:t>𝐸</m:t>
                          </m:r>
                        </m:den>
                      </m:f>
                      <m:d>
                        <m:dPr>
                          <m:begChr m:val="["/>
                          <m:endChr m:val="]"/>
                          <m:ctrlPr>
                            <a:rPr lang="en-US" sz="2800" i="1">
                              <a:solidFill>
                                <a:schemeClr val="tx1"/>
                              </a:solidFill>
                              <a:latin typeface="Cambria Math" panose="02040503050406030204" pitchFamily="18" charset="0"/>
                            </a:rPr>
                          </m:ctrlPr>
                        </m:dPr>
                        <m:e>
                          <m:sSub>
                            <m:sSubPr>
                              <m:ctrlPr>
                                <a:rPr lang="en-US" sz="2800" i="1">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rPr>
                                <m:t>𝜓</m:t>
                              </m:r>
                            </m:e>
                            <m:sub>
                              <m:r>
                                <a:rPr lang="en-US" sz="2800" i="1">
                                  <a:solidFill>
                                    <a:schemeClr val="tx1"/>
                                  </a:solidFill>
                                  <a:latin typeface="Cambria Math" panose="02040503050406030204" pitchFamily="18" charset="0"/>
                                </a:rPr>
                                <m:t>𝑠𝑡𝑟𝑎𝑖𝑛</m:t>
                              </m:r>
                              <m:r>
                                <a:rPr lang="en-US" sz="2800" i="1">
                                  <a:solidFill>
                                    <a:schemeClr val="tx1"/>
                                  </a:solidFill>
                                  <a:latin typeface="Cambria Math" panose="02040503050406030204" pitchFamily="18" charset="0"/>
                                </a:rPr>
                                <m:t> 1</m:t>
                              </m:r>
                            </m:sub>
                          </m:sSub>
                        </m:e>
                      </m:d>
                      <m:d>
                        <m:dPr>
                          <m:begChr m:val="["/>
                          <m:endChr m:val="]"/>
                          <m:ctrlPr>
                            <a:rPr lang="en-US" sz="2800" i="1">
                              <a:solidFill>
                                <a:schemeClr val="tx1"/>
                              </a:solidFill>
                              <a:latin typeface="Cambria Math" panose="02040503050406030204" pitchFamily="18" charset="0"/>
                            </a:rPr>
                          </m:ctrlPr>
                        </m:dPr>
                        <m:e>
                          <m:m>
                            <m:mPr>
                              <m:mcs>
                                <m:mc>
                                  <m:mcPr>
                                    <m:count m:val="4"/>
                                    <m:mcJc m:val="center"/>
                                  </m:mcPr>
                                </m:mc>
                              </m:mcs>
                              <m:ctrlPr>
                                <a:rPr lang="en-US" sz="2800" i="1">
                                  <a:solidFill>
                                    <a:schemeClr val="tx1"/>
                                  </a:solidFill>
                                  <a:latin typeface="Cambria Math" panose="02040503050406030204" pitchFamily="18" charset="0"/>
                                </a:rPr>
                              </m:ctrlPr>
                            </m:mPr>
                            <m:mr>
                              <m:e>
                                <m:d>
                                  <m:dPr>
                                    <m:begChr m:val="["/>
                                    <m:endChr m:val="]"/>
                                    <m:ctrlPr>
                                      <a:rPr lang="en-US" sz="2800" i="1">
                                        <a:solidFill>
                                          <a:schemeClr val="tx1"/>
                                        </a:solidFill>
                                        <a:latin typeface="Cambria Math" panose="02040503050406030204" pitchFamily="18" charset="0"/>
                                      </a:rPr>
                                    </m:ctrlPr>
                                  </m:dPr>
                                  <m:e>
                                    <m:r>
                                      <a:rPr lang="en-US" sz="2800" i="1">
                                        <a:solidFill>
                                          <a:schemeClr val="tx1"/>
                                        </a:solidFill>
                                        <a:latin typeface="Cambria Math" panose="02040503050406030204" pitchFamily="18" charset="0"/>
                                      </a:rPr>
                                      <m:t>𝐼</m:t>
                                    </m:r>
                                  </m:e>
                                </m:d>
                              </m:e>
                              <m:e>
                                <m:d>
                                  <m:dPr>
                                    <m:begChr m:val="["/>
                                    <m:endChr m:val="]"/>
                                    <m:ctrlPr>
                                      <a:rPr lang="en-US" sz="2800" i="1">
                                        <a:solidFill>
                                          <a:schemeClr val="tx1"/>
                                        </a:solidFill>
                                        <a:latin typeface="Cambria Math" panose="02040503050406030204" pitchFamily="18" charset="0"/>
                                      </a:rPr>
                                    </m:ctrlPr>
                                  </m:dPr>
                                  <m:e>
                                    <m:r>
                                      <a:rPr lang="en-US" sz="2800" i="1">
                                        <a:solidFill>
                                          <a:schemeClr val="tx1"/>
                                        </a:solidFill>
                                        <a:latin typeface="Cambria Math" panose="02040503050406030204" pitchFamily="18" charset="0"/>
                                      </a:rPr>
                                      <m:t>0</m:t>
                                    </m:r>
                                  </m:e>
                                </m:d>
                              </m:e>
                              <m:e>
                                <m:d>
                                  <m:dPr>
                                    <m:begChr m:val="["/>
                                    <m:endChr m:val="]"/>
                                    <m:ctrlPr>
                                      <a:rPr lang="en-US" sz="2800" i="1">
                                        <a:solidFill>
                                          <a:schemeClr val="tx1"/>
                                        </a:solidFill>
                                        <a:latin typeface="Cambria Math" panose="02040503050406030204" pitchFamily="18" charset="0"/>
                                      </a:rPr>
                                    </m:ctrlPr>
                                  </m:dPr>
                                  <m:e>
                                    <m:r>
                                      <a:rPr lang="en-US" sz="2800" i="1">
                                        <a:solidFill>
                                          <a:schemeClr val="tx1"/>
                                        </a:solidFill>
                                        <a:latin typeface="Cambria Math" panose="02040503050406030204" pitchFamily="18" charset="0"/>
                                      </a:rPr>
                                      <m:t>0</m:t>
                                    </m:r>
                                  </m:e>
                                </m:d>
                              </m:e>
                              <m:e>
                                <m:r>
                                  <a:rPr lang="en-US" sz="2800" i="1">
                                    <a:solidFill>
                                      <a:schemeClr val="tx1"/>
                                    </a:solidFill>
                                    <a:latin typeface="Cambria Math" panose="02040503050406030204" pitchFamily="18" charset="0"/>
                                  </a:rPr>
                                  <m:t>…</m:t>
                                </m:r>
                              </m:e>
                            </m:mr>
                          </m:m>
                        </m:e>
                      </m:d>
                      <m:sSub>
                        <m:sSubPr>
                          <m:ctrlPr>
                            <a:rPr lang="en-US" sz="2800" i="1">
                              <a:solidFill>
                                <a:schemeClr val="tx1"/>
                              </a:solidFill>
                              <a:latin typeface="Cambria Math" panose="02040503050406030204" pitchFamily="18" charset="0"/>
                            </a:rPr>
                          </m:ctrlPr>
                        </m:sSubPr>
                        <m:e>
                          <m:acc>
                            <m:accPr>
                              <m:chr m:val="⃗"/>
                              <m:ctrlPr>
                                <a:rPr lang="en-US" sz="2800" i="1">
                                  <a:solidFill>
                                    <a:schemeClr val="tx1"/>
                                  </a:solidFill>
                                  <a:latin typeface="Cambria Math" panose="02040503050406030204" pitchFamily="18" charset="0"/>
                                </a:rPr>
                              </m:ctrlPr>
                            </m:accPr>
                            <m:e>
                              <m:r>
                                <a:rPr lang="en-US" sz="2800" i="1">
                                  <a:solidFill>
                                    <a:schemeClr val="tx1"/>
                                  </a:solidFill>
                                  <a:latin typeface="Cambria Math" panose="02040503050406030204" pitchFamily="18" charset="0"/>
                                </a:rPr>
                                <m:t>𝑥</m:t>
                              </m:r>
                            </m:e>
                          </m:acc>
                        </m:e>
                        <m:sub>
                          <m:r>
                            <a:rPr lang="en-US" sz="2800" i="1">
                              <a:solidFill>
                                <a:schemeClr val="tx1"/>
                              </a:solidFill>
                              <a:latin typeface="Cambria Math" panose="02040503050406030204" pitchFamily="18" charset="0"/>
                            </a:rPr>
                            <m:t>𝑝</m:t>
                          </m:r>
                        </m:sub>
                      </m:sSub>
                    </m:oMath>
                  </m:oMathPara>
                </a14:m>
                <a:endParaRPr lang="en-US" sz="2800" i="1" dirty="0">
                  <a:solidFill>
                    <a:schemeClr val="tx1"/>
                  </a:solidFill>
                  <a:latin typeface="Cambria Math" panose="02040503050406030204" pitchFamily="18" charset="0"/>
                </a:endParaRPr>
              </a:p>
            </p:txBody>
          </p:sp>
        </mc:Choice>
        <mc:Fallback>
          <p:sp>
            <p:nvSpPr>
              <p:cNvPr id="21" name="Rectangle: Rounded Corners 20">
                <a:extLst>
                  <a:ext uri="{FF2B5EF4-FFF2-40B4-BE49-F238E27FC236}">
                    <a16:creationId xmlns:a16="http://schemas.microsoft.com/office/drawing/2014/main" id="{E301686B-1370-A154-0DE9-8CA3DB29FDFC}"/>
                  </a:ext>
                </a:extLst>
              </p:cNvPr>
              <p:cNvSpPr>
                <a:spLocks noRot="1" noChangeAspect="1" noMove="1" noResize="1" noEditPoints="1" noAdjustHandles="1" noChangeArrowheads="1" noChangeShapeType="1" noTextEdit="1"/>
              </p:cNvSpPr>
              <p:nvPr/>
            </p:nvSpPr>
            <p:spPr>
              <a:xfrm>
                <a:off x="172876" y="2400300"/>
                <a:ext cx="9144000" cy="6858000"/>
              </a:xfrm>
              <a:prstGeom prst="roundRect">
                <a:avLst>
                  <a:gd name="adj" fmla="val 7223"/>
                </a:avLst>
              </a:prstGeom>
              <a:blipFill>
                <a:blip r:embed="rId5"/>
                <a:stretch>
                  <a:fillRect/>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13040783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4B2E83"/>
        </a:solidFill>
        <a:effectLst/>
      </p:bgPr>
    </p:bg>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88248DA7-8E58-19F1-5E8B-0CFFEDCA5CCA}"/>
              </a:ext>
            </a:extLst>
          </p:cNvPr>
          <p:cNvSpPr/>
          <p:nvPr/>
        </p:nvSpPr>
        <p:spPr>
          <a:xfrm>
            <a:off x="0" y="2400300"/>
            <a:ext cx="762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3">
            <a:extLst>
              <a:ext uri="{FF2B5EF4-FFF2-40B4-BE49-F238E27FC236}">
                <a16:creationId xmlns:a16="http://schemas.microsoft.com/office/drawing/2014/main" id="{4428E743-A6E6-B283-635A-F20B1B22E8FC}"/>
              </a:ext>
            </a:extLst>
          </p:cNvPr>
          <p:cNvSpPr txBox="1"/>
          <p:nvPr/>
        </p:nvSpPr>
        <p:spPr>
          <a:xfrm>
            <a:off x="1253858" y="923576"/>
            <a:ext cx="14009827" cy="2483309"/>
          </a:xfrm>
          <a:prstGeom prst="rect">
            <a:avLst/>
          </a:prstGeom>
        </p:spPr>
        <p:txBody>
          <a:bodyPr lIns="0" tIns="0" rIns="0" bIns="0" rtlCol="0" anchor="t">
            <a:spAutoFit/>
          </a:bodyPr>
          <a:lstStyle/>
          <a:p>
            <a:pPr>
              <a:lnSpc>
                <a:spcPts val="10080"/>
              </a:lnSpc>
              <a:spcBef>
                <a:spcPct val="0"/>
              </a:spcBef>
            </a:pPr>
            <a:r>
              <a:rPr lang="en-US" sz="8000" dirty="0">
                <a:solidFill>
                  <a:schemeClr val="bg1"/>
                </a:solidFill>
                <a:latin typeface="Encode Sans Black" pitchFamily="2" charset="0"/>
              </a:rPr>
              <a:t>Math Model</a:t>
            </a:r>
          </a:p>
          <a:p>
            <a:pPr marL="0" lvl="0" indent="0">
              <a:lnSpc>
                <a:spcPts val="10080"/>
              </a:lnSpc>
              <a:spcBef>
                <a:spcPct val="0"/>
              </a:spcBef>
            </a:pPr>
            <a:endParaRPr lang="en-US" sz="8000" dirty="0">
              <a:solidFill>
                <a:schemeClr val="bg1"/>
              </a:solidFill>
              <a:latin typeface="Encode Sans Black" pitchFamily="2" charset="0"/>
            </a:endParaRPr>
          </a:p>
        </p:txBody>
      </p:sp>
      <p:sp>
        <p:nvSpPr>
          <p:cNvPr id="2" name="Slide Number Placeholder 5">
            <a:extLst>
              <a:ext uri="{FF2B5EF4-FFF2-40B4-BE49-F238E27FC236}">
                <a16:creationId xmlns:a16="http://schemas.microsoft.com/office/drawing/2014/main" id="{07EAE23A-D943-F2BB-D9DC-23AA45414982}"/>
              </a:ext>
            </a:extLst>
          </p:cNvPr>
          <p:cNvSpPr>
            <a:spLocks noGrp="1"/>
          </p:cNvSpPr>
          <p:nvPr>
            <p:ph type="sldNum" sz="quarter" idx="12"/>
          </p:nvPr>
        </p:nvSpPr>
        <p:spPr>
          <a:xfrm>
            <a:off x="17259300" y="-1"/>
            <a:ext cx="1028700" cy="1141605"/>
          </a:xfrm>
        </p:spPr>
        <p:txBody>
          <a:bodyPr wrap="square" lIns="91440" tIns="91440" rIns="91440" bIns="91440" anchor="t"/>
          <a:lstStyle/>
          <a:p>
            <a:fld id="{B6F15528-21DE-4FAA-801E-634DDDAF4B2B}" type="slidenum">
              <a:rPr lang="en-US" sz="3600" smtClean="0"/>
              <a:pPr/>
              <a:t>23</a:t>
            </a:fld>
            <a:endParaRPr lang="en-US" sz="3600" dirty="0"/>
          </a:p>
        </p:txBody>
      </p:sp>
      <p:pic>
        <p:nvPicPr>
          <p:cNvPr id="3" name="Picture 4">
            <a:extLst>
              <a:ext uri="{FF2B5EF4-FFF2-40B4-BE49-F238E27FC236}">
                <a16:creationId xmlns:a16="http://schemas.microsoft.com/office/drawing/2014/main" id="{276DA982-574D-AA19-7E16-8E1356060157}"/>
              </a:ext>
            </a:extLst>
          </p:cNvPr>
          <p:cNvPicPr>
            <a:picLocks noChangeAspect="1"/>
          </p:cNvPicPr>
          <p:nvPr/>
        </p:nvPicPr>
        <p:blipFill>
          <a:blip r:embed="rId3"/>
          <a:srcRect/>
          <a:stretch>
            <a:fillRect/>
          </a:stretch>
        </p:blipFill>
        <p:spPr>
          <a:xfrm>
            <a:off x="11939447" y="9263296"/>
            <a:ext cx="6348553" cy="1023704"/>
          </a:xfrm>
          <a:prstGeom prst="rect">
            <a:avLst/>
          </a:prstGeom>
        </p:spPr>
      </p:pic>
      <p:grpSp>
        <p:nvGrpSpPr>
          <p:cNvPr id="10" name="Group 8">
            <a:extLst>
              <a:ext uri="{FF2B5EF4-FFF2-40B4-BE49-F238E27FC236}">
                <a16:creationId xmlns:a16="http://schemas.microsoft.com/office/drawing/2014/main" id="{03CC7A99-F6BA-945E-A61D-F8FC1AA01E27}"/>
              </a:ext>
            </a:extLst>
          </p:cNvPr>
          <p:cNvGrpSpPr/>
          <p:nvPr/>
        </p:nvGrpSpPr>
        <p:grpSpPr>
          <a:xfrm>
            <a:off x="9639835" y="1028700"/>
            <a:ext cx="7619465" cy="8229600"/>
            <a:chOff x="0" y="0"/>
            <a:chExt cx="1913890" cy="2067146"/>
          </a:xfrm>
        </p:grpSpPr>
        <p:sp>
          <p:nvSpPr>
            <p:cNvPr id="11" name="Freeform 9">
              <a:extLst>
                <a:ext uri="{FF2B5EF4-FFF2-40B4-BE49-F238E27FC236}">
                  <a16:creationId xmlns:a16="http://schemas.microsoft.com/office/drawing/2014/main" id="{A6658A50-74C8-4ED9-1B7A-0A03DDE63DC6}"/>
                </a:ext>
              </a:extLst>
            </p:cNvPr>
            <p:cNvSpPr/>
            <p:nvPr/>
          </p:nvSpPr>
          <p:spPr>
            <a:xfrm>
              <a:off x="0" y="0"/>
              <a:ext cx="1913890" cy="2067146"/>
            </a:xfrm>
            <a:custGeom>
              <a:avLst/>
              <a:gdLst/>
              <a:ahLst/>
              <a:cxnLst/>
              <a:rect l="l" t="t" r="r" b="b"/>
              <a:pathLst>
                <a:path w="1913890" h="2067146">
                  <a:moveTo>
                    <a:pt x="1789430" y="2067146"/>
                  </a:moveTo>
                  <a:lnTo>
                    <a:pt x="124460" y="2067146"/>
                  </a:lnTo>
                  <a:cubicBezTo>
                    <a:pt x="55880" y="2067146"/>
                    <a:pt x="0" y="2011266"/>
                    <a:pt x="0" y="1942686"/>
                  </a:cubicBezTo>
                  <a:lnTo>
                    <a:pt x="0" y="124460"/>
                  </a:lnTo>
                  <a:cubicBezTo>
                    <a:pt x="0" y="55880"/>
                    <a:pt x="55880" y="0"/>
                    <a:pt x="124460" y="0"/>
                  </a:cubicBezTo>
                  <a:lnTo>
                    <a:pt x="1789430" y="0"/>
                  </a:lnTo>
                  <a:cubicBezTo>
                    <a:pt x="1858010" y="0"/>
                    <a:pt x="1913890" y="55880"/>
                    <a:pt x="1913890" y="124460"/>
                  </a:cubicBezTo>
                  <a:lnTo>
                    <a:pt x="1913890" y="1942686"/>
                  </a:lnTo>
                  <a:cubicBezTo>
                    <a:pt x="1913890" y="2011266"/>
                    <a:pt x="1858010" y="2067146"/>
                    <a:pt x="1789430" y="2067146"/>
                  </a:cubicBezTo>
                  <a:close/>
                </a:path>
              </a:pathLst>
            </a:custGeom>
            <a:solidFill>
              <a:srgbClr val="FFFFFF"/>
            </a:solidFill>
          </p:spPr>
          <p:txBody>
            <a:bodyPr/>
            <a:lstStyle/>
            <a:p>
              <a:endParaRPr lang="en-US" dirty="0"/>
            </a:p>
          </p:txBody>
        </p:sp>
      </p:grpSp>
      <p:grpSp>
        <p:nvGrpSpPr>
          <p:cNvPr id="12" name="Group 19">
            <a:extLst>
              <a:ext uri="{FF2B5EF4-FFF2-40B4-BE49-F238E27FC236}">
                <a16:creationId xmlns:a16="http://schemas.microsoft.com/office/drawing/2014/main" id="{E87180C8-86BB-ED5B-73BB-88D30A6AB495}"/>
              </a:ext>
            </a:extLst>
          </p:cNvPr>
          <p:cNvGrpSpPr/>
          <p:nvPr/>
        </p:nvGrpSpPr>
        <p:grpSpPr>
          <a:xfrm>
            <a:off x="10129286" y="1833034"/>
            <a:ext cx="6634714" cy="6481450"/>
            <a:chOff x="0" y="-19049"/>
            <a:chExt cx="5421181" cy="4617607"/>
          </a:xfrm>
        </p:grpSpPr>
        <p:sp>
          <p:nvSpPr>
            <p:cNvPr id="13" name="TextBox 20">
              <a:extLst>
                <a:ext uri="{FF2B5EF4-FFF2-40B4-BE49-F238E27FC236}">
                  <a16:creationId xmlns:a16="http://schemas.microsoft.com/office/drawing/2014/main" id="{A94F2BBC-1AC8-472E-88C9-9ED6038E0D2E}"/>
                </a:ext>
              </a:extLst>
            </p:cNvPr>
            <p:cNvSpPr txBox="1"/>
            <p:nvPr/>
          </p:nvSpPr>
          <p:spPr>
            <a:xfrm>
              <a:off x="0" y="-19049"/>
              <a:ext cx="5421181" cy="369014"/>
            </a:xfrm>
            <a:prstGeom prst="rect">
              <a:avLst/>
            </a:prstGeom>
          </p:spPr>
          <p:txBody>
            <a:bodyPr lIns="0" tIns="0" rIns="0" bIns="0" rtlCol="0" anchor="t">
              <a:spAutoFit/>
            </a:bodyPr>
            <a:lstStyle/>
            <a:p>
              <a:pPr marL="0" lvl="0" indent="0" algn="l">
                <a:lnSpc>
                  <a:spcPts val="4410"/>
                </a:lnSpc>
                <a:spcBef>
                  <a:spcPct val="0"/>
                </a:spcBef>
              </a:pPr>
              <a:r>
                <a:rPr lang="en-US" sz="3500" dirty="0">
                  <a:solidFill>
                    <a:srgbClr val="B7A57A"/>
                  </a:solidFill>
                  <a:latin typeface="Encode Sans Black" pitchFamily="2" charset="0"/>
                </a:rPr>
                <a:t>Plant Output</a:t>
              </a:r>
            </a:p>
          </p:txBody>
        </p:sp>
        <mc:AlternateContent xmlns:mc="http://schemas.openxmlformats.org/markup-compatibility/2006">
          <mc:Choice xmlns:a14="http://schemas.microsoft.com/office/drawing/2010/main" Requires="a14">
            <p:sp>
              <p:nvSpPr>
                <p:cNvPr id="14" name="TextBox 21">
                  <a:extLst>
                    <a:ext uri="{FF2B5EF4-FFF2-40B4-BE49-F238E27FC236}">
                      <a16:creationId xmlns:a16="http://schemas.microsoft.com/office/drawing/2014/main" id="{86EE00C1-8AD7-03E7-A397-E135223B10DE}"/>
                    </a:ext>
                  </a:extLst>
                </p:cNvPr>
                <p:cNvSpPr txBox="1"/>
                <p:nvPr/>
              </p:nvSpPr>
              <p:spPr>
                <a:xfrm>
                  <a:off x="0" y="346445"/>
                  <a:ext cx="5421181" cy="4252113"/>
                </a:xfrm>
                <a:prstGeom prst="rect">
                  <a:avLst/>
                </a:prstGeom>
              </p:spPr>
              <p:txBody>
                <a:bodyPr lIns="0" tIns="0" rIns="0" bIns="0" rtlCol="0" anchor="t">
                  <a:spAutoFit/>
                </a:bodyPr>
                <a:lstStyle/>
                <a:p>
                  <a:pPr marL="342900" lvl="0" indent="-342900" algn="l">
                    <a:lnSpc>
                      <a:spcPts val="3550"/>
                    </a:lnSpc>
                    <a:spcBef>
                      <a:spcPct val="0"/>
                    </a:spcBef>
                    <a:buFont typeface="Arial" panose="020B0604020202020204" pitchFamily="34" charset="0"/>
                    <a:buChar char="•"/>
                  </a:pPr>
                  <a14:m>
                    <m:oMath xmlns:m="http://schemas.openxmlformats.org/officeDocument/2006/math">
                      <m:acc>
                        <m:accPr>
                          <m:chr m:val="⃗"/>
                          <m:ctrlPr>
                            <a:rPr lang="en-US" sz="2500" b="0" i="1" smtClean="0">
                              <a:latin typeface="Cambria Math" panose="02040503050406030204" pitchFamily="18" charset="0"/>
                            </a:rPr>
                          </m:ctrlPr>
                        </m:accPr>
                        <m:e>
                          <m:r>
                            <a:rPr lang="en-US" sz="2500" b="0" i="1" smtClean="0">
                              <a:latin typeface="Cambria Math" panose="02040503050406030204" pitchFamily="18" charset="0"/>
                            </a:rPr>
                            <m:t>𝑞</m:t>
                          </m:r>
                        </m:e>
                      </m:acc>
                    </m:oMath>
                  </a14:m>
                  <a:r>
                    <a:rPr lang="en-US" sz="2500" dirty="0">
                      <a:latin typeface="Open Sans"/>
                    </a:rPr>
                    <a:t> corresponds to mode shapes </a:t>
                  </a:r>
                  <a14:m>
                    <m:oMath xmlns:m="http://schemas.openxmlformats.org/officeDocument/2006/math">
                      <m:d>
                        <m:dPr>
                          <m:begChr m:val="["/>
                          <m:endChr m:val="]"/>
                          <m:ctrlPr>
                            <a:rPr lang="en-US" sz="2500" b="0" i="1" smtClean="0">
                              <a:latin typeface="Cambria Math" panose="02040503050406030204" pitchFamily="18" charset="0"/>
                            </a:rPr>
                          </m:ctrlPr>
                        </m:dPr>
                        <m:e>
                          <m:r>
                            <a:rPr lang="en-US" sz="2500" b="0" i="1" smtClean="0">
                              <a:latin typeface="Cambria Math" panose="02040503050406030204" pitchFamily="18" charset="0"/>
                            </a:rPr>
                            <m:t>𝜙</m:t>
                          </m:r>
                        </m:e>
                      </m:d>
                    </m:oMath>
                  </a14:m>
                  <a:r>
                    <a:rPr lang="en-US" sz="2500" dirty="0">
                      <a:latin typeface="Open Sans"/>
                    </a:rPr>
                    <a:t> from NASTRAN</a:t>
                  </a:r>
                </a:p>
                <a:p>
                  <a:pPr marL="800100" lvl="1" indent="-342900">
                    <a:lnSpc>
                      <a:spcPts val="3550"/>
                    </a:lnSpc>
                    <a:spcBef>
                      <a:spcPct val="0"/>
                    </a:spcBef>
                    <a:buFont typeface="Arial" panose="020B0604020202020204" pitchFamily="34" charset="0"/>
                    <a:buChar char="•"/>
                  </a:pPr>
                  <a:r>
                    <a:rPr lang="en-US" sz="2500" dirty="0">
                      <a:latin typeface="Open Sans"/>
                    </a:rPr>
                    <a:t>accelerometer: motion at one DOF in the mode shapes</a:t>
                  </a:r>
                </a:p>
                <a:p>
                  <a:pPr marL="800100" lvl="1" indent="-342900">
                    <a:lnSpc>
                      <a:spcPts val="3550"/>
                    </a:lnSpc>
                    <a:spcBef>
                      <a:spcPct val="0"/>
                    </a:spcBef>
                    <a:buFont typeface="Arial" panose="020B0604020202020204" pitchFamily="34" charset="0"/>
                    <a:buChar char="•"/>
                  </a:pPr>
                  <a:r>
                    <a:rPr lang="en-US" sz="2500" dirty="0">
                      <a:latin typeface="Open Sans"/>
                    </a:rPr>
                    <a:t>pitch sensor: motion at one DOF in the mode shapes</a:t>
                  </a:r>
                </a:p>
                <a:p>
                  <a:pPr marL="342900" lvl="0" indent="-342900" algn="l">
                    <a:lnSpc>
                      <a:spcPts val="3550"/>
                    </a:lnSpc>
                    <a:spcBef>
                      <a:spcPct val="0"/>
                    </a:spcBef>
                    <a:buFont typeface="Arial" panose="020B0604020202020204" pitchFamily="34" charset="0"/>
                    <a:buChar char="•"/>
                  </a:pPr>
                  <a:endParaRPr lang="en-US" sz="2500" dirty="0">
                    <a:latin typeface="Open Sans"/>
                  </a:endParaRPr>
                </a:p>
                <a:p>
                  <a:pPr marL="342900" lvl="0" indent="-342900" algn="l">
                    <a:lnSpc>
                      <a:spcPts val="3550"/>
                    </a:lnSpc>
                    <a:spcBef>
                      <a:spcPct val="0"/>
                    </a:spcBef>
                    <a:buFont typeface="Arial" panose="020B0604020202020204" pitchFamily="34" charset="0"/>
                    <a:buChar char="•"/>
                  </a:pPr>
                  <a14:m>
                    <m:oMath xmlns:m="http://schemas.openxmlformats.org/officeDocument/2006/math">
                      <m:acc>
                        <m:accPr>
                          <m:chr m:val="⃗"/>
                          <m:ctrlPr>
                            <a:rPr lang="en-US" sz="2500" b="0" i="1" smtClean="0">
                              <a:latin typeface="Cambria Math" panose="02040503050406030204" pitchFamily="18" charset="0"/>
                            </a:rPr>
                          </m:ctrlPr>
                        </m:accPr>
                        <m:e>
                          <m:r>
                            <a:rPr lang="en-US" sz="2500" b="0" i="1" smtClean="0">
                              <a:latin typeface="Cambria Math" panose="02040503050406030204" pitchFamily="18" charset="0"/>
                            </a:rPr>
                            <m:t>𝑞</m:t>
                          </m:r>
                        </m:e>
                      </m:acc>
                    </m:oMath>
                  </a14:m>
                  <a:r>
                    <a:rPr lang="en-US" sz="2500" dirty="0">
                      <a:latin typeface="Open Sans"/>
                    </a:rPr>
                    <a:t> corresponds to modal load conditions (force and moment)</a:t>
                  </a:r>
                </a:p>
                <a:p>
                  <a:pPr marL="800100" lvl="1" indent="-342900">
                    <a:lnSpc>
                      <a:spcPts val="3550"/>
                    </a:lnSpc>
                    <a:spcBef>
                      <a:spcPct val="0"/>
                    </a:spcBef>
                    <a:buFont typeface="Arial" panose="020B0604020202020204" pitchFamily="34" charset="0"/>
                    <a:buChar char="•"/>
                  </a:pPr>
                  <a:r>
                    <a:rPr lang="en-US" sz="2500" dirty="0">
                      <a:latin typeface="Open Sans"/>
                    </a:rPr>
                    <a:t>strain gauge: stress at one DOF in the modal loads</a:t>
                  </a:r>
                </a:p>
                <a:p>
                  <a:pPr marL="800100" lvl="1" indent="-342900">
                    <a:lnSpc>
                      <a:spcPts val="3550"/>
                    </a:lnSpc>
                    <a:spcBef>
                      <a:spcPct val="0"/>
                    </a:spcBef>
                    <a:buFont typeface="Arial" panose="020B0604020202020204" pitchFamily="34" charset="0"/>
                    <a:buChar char="•"/>
                  </a:pPr>
                  <a:r>
                    <a:rPr lang="en-US" sz="2500" dirty="0">
                      <a:latin typeface="Open Sans"/>
                    </a:rPr>
                    <a:t>Euler-Bernoulli beam theory</a:t>
                  </a:r>
                </a:p>
                <a:p>
                  <a:pPr marL="800100" lvl="1" indent="-342900">
                    <a:lnSpc>
                      <a:spcPts val="3550"/>
                    </a:lnSpc>
                    <a:spcBef>
                      <a:spcPct val="0"/>
                    </a:spcBef>
                    <a:buFont typeface="Arial" panose="020B0604020202020204" pitchFamily="34" charset="0"/>
                    <a:buChar char="•"/>
                  </a:pPr>
                  <a14:m>
                    <m:oMath xmlns:m="http://schemas.openxmlformats.org/officeDocument/2006/math">
                      <m:r>
                        <a:rPr lang="en-US" sz="2500" b="0" i="1" smtClean="0">
                          <a:latin typeface="Cambria Math" panose="02040503050406030204" pitchFamily="18" charset="0"/>
                        </a:rPr>
                        <m:t>𝑡</m:t>
                      </m:r>
                      <m:r>
                        <a:rPr lang="en-US" sz="2500" b="0" i="1" smtClean="0">
                          <a:latin typeface="Cambria Math" panose="02040503050406030204" pitchFamily="18" charset="0"/>
                        </a:rPr>
                        <m:t>=</m:t>
                      </m:r>
                    </m:oMath>
                  </a14:m>
                  <a:r>
                    <a:rPr lang="en-US" sz="2500" dirty="0">
                      <a:latin typeface="Open Sans"/>
                    </a:rPr>
                    <a:t> wing spar thickness</a:t>
                  </a:r>
                </a:p>
              </p:txBody>
            </p:sp>
          </mc:Choice>
          <mc:Fallback>
            <p:sp>
              <p:nvSpPr>
                <p:cNvPr id="14" name="TextBox 21">
                  <a:extLst>
                    <a:ext uri="{FF2B5EF4-FFF2-40B4-BE49-F238E27FC236}">
                      <a16:creationId xmlns:a16="http://schemas.microsoft.com/office/drawing/2014/main" id="{86EE00C1-8AD7-03E7-A397-E135223B10DE}"/>
                    </a:ext>
                  </a:extLst>
                </p:cNvPr>
                <p:cNvSpPr txBox="1">
                  <a:spLocks noRot="1" noChangeAspect="1" noMove="1" noResize="1" noEditPoints="1" noAdjustHandles="1" noChangeArrowheads="1" noChangeShapeType="1" noTextEdit="1"/>
                </p:cNvSpPr>
                <p:nvPr/>
              </p:nvSpPr>
              <p:spPr>
                <a:xfrm>
                  <a:off x="0" y="346445"/>
                  <a:ext cx="5421181" cy="4252113"/>
                </a:xfrm>
                <a:prstGeom prst="rect">
                  <a:avLst/>
                </a:prstGeom>
                <a:blipFill>
                  <a:blip r:embed="rId4"/>
                  <a:stretch>
                    <a:fillRect l="-2757" t="-1532" r="-2390" b="-2145"/>
                  </a:stretch>
                </a:blipFill>
              </p:spPr>
              <p:txBody>
                <a:bodyPr/>
                <a:lstStyle/>
                <a:p>
                  <a:r>
                    <a:rPr lang="en-US">
                      <a:noFill/>
                    </a:rPr>
                    <a:t> </a:t>
                  </a:r>
                </a:p>
              </p:txBody>
            </p:sp>
          </mc:Fallback>
        </mc:AlternateContent>
      </p:grpSp>
      <mc:AlternateContent xmlns:mc="http://schemas.openxmlformats.org/markup-compatibility/2006">
        <mc:Choice xmlns:a14="http://schemas.microsoft.com/office/drawing/2010/main" Requires="a14">
          <p:sp>
            <p:nvSpPr>
              <p:cNvPr id="21" name="Rectangle: Rounded Corners 20">
                <a:extLst>
                  <a:ext uri="{FF2B5EF4-FFF2-40B4-BE49-F238E27FC236}">
                    <a16:creationId xmlns:a16="http://schemas.microsoft.com/office/drawing/2014/main" id="{E301686B-1370-A154-0DE9-8CA3DB29FDFC}"/>
                  </a:ext>
                </a:extLst>
              </p:cNvPr>
              <p:cNvSpPr/>
              <p:nvPr/>
            </p:nvSpPr>
            <p:spPr>
              <a:xfrm>
                <a:off x="172876" y="2400300"/>
                <a:ext cx="9144000" cy="6858000"/>
              </a:xfrm>
              <a:prstGeom prst="roundRect">
                <a:avLst>
                  <a:gd name="adj" fmla="val 7223"/>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4800" b="0" i="1" smtClean="0">
                              <a:solidFill>
                                <a:schemeClr val="tx1"/>
                              </a:solidFill>
                              <a:latin typeface="Cambria Math" panose="02040503050406030204" pitchFamily="18" charset="0"/>
                            </a:rPr>
                          </m:ctrlPr>
                        </m:sSubPr>
                        <m:e>
                          <m:acc>
                            <m:accPr>
                              <m:chr m:val="⃗"/>
                              <m:ctrlPr>
                                <a:rPr lang="en-US" sz="4800" b="0" i="1" smtClean="0">
                                  <a:solidFill>
                                    <a:schemeClr val="tx1"/>
                                  </a:solidFill>
                                  <a:latin typeface="Cambria Math" panose="02040503050406030204" pitchFamily="18" charset="0"/>
                                </a:rPr>
                              </m:ctrlPr>
                            </m:accPr>
                            <m:e>
                              <m:r>
                                <a:rPr lang="en-US" sz="4800" b="0" i="1" smtClean="0">
                                  <a:solidFill>
                                    <a:schemeClr val="tx1"/>
                                  </a:solidFill>
                                  <a:latin typeface="Cambria Math" panose="02040503050406030204" pitchFamily="18" charset="0"/>
                                </a:rPr>
                                <m:t>𝑦</m:t>
                              </m:r>
                            </m:e>
                          </m:acc>
                        </m:e>
                        <m:sub>
                          <m:r>
                            <a:rPr lang="en-US" sz="4800" b="0" i="1" smtClean="0">
                              <a:solidFill>
                                <a:schemeClr val="tx1"/>
                              </a:solidFill>
                              <a:latin typeface="Cambria Math" panose="02040503050406030204" pitchFamily="18" charset="0"/>
                            </a:rPr>
                            <m:t>𝑝</m:t>
                          </m:r>
                        </m:sub>
                      </m:sSub>
                      <m:r>
                        <a:rPr lang="en-US" sz="4800" b="0" i="1" smtClean="0">
                          <a:solidFill>
                            <a:schemeClr val="tx1"/>
                          </a:solidFill>
                          <a:latin typeface="Cambria Math" panose="02040503050406030204" pitchFamily="18" charset="0"/>
                        </a:rPr>
                        <m:t>=</m:t>
                      </m:r>
                      <m:d>
                        <m:dPr>
                          <m:begChr m:val="["/>
                          <m:endChr m:val="]"/>
                          <m:ctrlPr>
                            <a:rPr lang="en-US" sz="4800" b="0" i="1" smtClean="0">
                              <a:solidFill>
                                <a:schemeClr val="tx1"/>
                              </a:solidFill>
                              <a:latin typeface="Cambria Math" panose="02040503050406030204" pitchFamily="18" charset="0"/>
                            </a:rPr>
                          </m:ctrlPr>
                        </m:dPr>
                        <m:e>
                          <m:eqArr>
                            <m:eqArrPr>
                              <m:ctrlPr>
                                <a:rPr lang="en-US" sz="4800" b="0" i="1" smtClean="0">
                                  <a:solidFill>
                                    <a:schemeClr val="tx1"/>
                                  </a:solidFill>
                                  <a:latin typeface="Cambria Math" panose="02040503050406030204" pitchFamily="18" charset="0"/>
                                </a:rPr>
                              </m:ctrlPr>
                            </m:eqArrPr>
                            <m:e>
                              <m:sSub>
                                <m:sSubPr>
                                  <m:ctrlPr>
                                    <a:rPr lang="en-US" sz="4800" b="0" i="1" smtClean="0">
                                      <a:solidFill>
                                        <a:schemeClr val="tx1"/>
                                      </a:solidFill>
                                      <a:latin typeface="Cambria Math" panose="02040503050406030204" pitchFamily="18" charset="0"/>
                                    </a:rPr>
                                  </m:ctrlPr>
                                </m:sSubPr>
                                <m:e>
                                  <m:r>
                                    <a:rPr lang="en-US" sz="4800" b="0" i="1" smtClean="0">
                                      <a:solidFill>
                                        <a:schemeClr val="tx1"/>
                                      </a:solidFill>
                                      <a:latin typeface="Cambria Math" panose="02040503050406030204" pitchFamily="18" charset="0"/>
                                    </a:rPr>
                                    <m:t>𝑦</m:t>
                                  </m:r>
                                </m:e>
                                <m:sub>
                                  <m:r>
                                    <a:rPr lang="en-US" sz="4800" b="0" i="1" smtClean="0">
                                      <a:solidFill>
                                        <a:schemeClr val="tx1"/>
                                      </a:solidFill>
                                      <a:latin typeface="Cambria Math" panose="02040503050406030204" pitchFamily="18" charset="0"/>
                                    </a:rPr>
                                    <m:t>𝑎𝑐𝑐</m:t>
                                  </m:r>
                                  <m:r>
                                    <a:rPr lang="en-US" sz="4800" b="0" i="1" smtClean="0">
                                      <a:solidFill>
                                        <a:schemeClr val="tx1"/>
                                      </a:solidFill>
                                      <a:latin typeface="Cambria Math" panose="02040503050406030204" pitchFamily="18" charset="0"/>
                                    </a:rPr>
                                    <m:t> 1</m:t>
                                  </m:r>
                                </m:sub>
                              </m:sSub>
                            </m:e>
                            <m:e>
                              <m:sSub>
                                <m:sSubPr>
                                  <m:ctrlPr>
                                    <a:rPr lang="en-US" sz="4800" b="0" i="1" smtClean="0">
                                      <a:solidFill>
                                        <a:schemeClr val="tx1"/>
                                      </a:solidFill>
                                      <a:latin typeface="Cambria Math" panose="02040503050406030204" pitchFamily="18" charset="0"/>
                                    </a:rPr>
                                  </m:ctrlPr>
                                </m:sSubPr>
                                <m:e>
                                  <m:r>
                                    <a:rPr lang="en-US" sz="4800" b="0" i="1" smtClean="0">
                                      <a:solidFill>
                                        <a:schemeClr val="tx1"/>
                                      </a:solidFill>
                                      <a:latin typeface="Cambria Math" panose="02040503050406030204" pitchFamily="18" charset="0"/>
                                    </a:rPr>
                                    <m:t>𝑦</m:t>
                                  </m:r>
                                </m:e>
                                <m:sub>
                                  <m:r>
                                    <a:rPr lang="en-US" sz="4800" b="0" i="1" smtClean="0">
                                      <a:solidFill>
                                        <a:schemeClr val="tx1"/>
                                      </a:solidFill>
                                      <a:latin typeface="Cambria Math" panose="02040503050406030204" pitchFamily="18" charset="0"/>
                                    </a:rPr>
                                    <m:t>𝑎𝑐𝑐</m:t>
                                  </m:r>
                                  <m:r>
                                    <a:rPr lang="en-US" sz="4800" b="0" i="1" smtClean="0">
                                      <a:solidFill>
                                        <a:schemeClr val="tx1"/>
                                      </a:solidFill>
                                      <a:latin typeface="Cambria Math" panose="02040503050406030204" pitchFamily="18" charset="0"/>
                                    </a:rPr>
                                    <m:t> 2</m:t>
                                  </m:r>
                                </m:sub>
                              </m:sSub>
                            </m:e>
                            <m:e>
                              <m:sSub>
                                <m:sSubPr>
                                  <m:ctrlPr>
                                    <a:rPr lang="en-US" sz="4800" b="0" i="1" smtClean="0">
                                      <a:solidFill>
                                        <a:schemeClr val="tx1"/>
                                      </a:solidFill>
                                      <a:latin typeface="Cambria Math" panose="02040503050406030204" pitchFamily="18" charset="0"/>
                                    </a:rPr>
                                  </m:ctrlPr>
                                </m:sSubPr>
                                <m:e>
                                  <m:r>
                                    <a:rPr lang="en-US" sz="4800" b="0" i="1" smtClean="0">
                                      <a:solidFill>
                                        <a:schemeClr val="tx1"/>
                                      </a:solidFill>
                                      <a:latin typeface="Cambria Math" panose="02040503050406030204" pitchFamily="18" charset="0"/>
                                    </a:rPr>
                                    <m:t>𝑦</m:t>
                                  </m:r>
                                </m:e>
                                <m:sub>
                                  <m:r>
                                    <a:rPr lang="en-US" sz="4800" b="0" i="1" smtClean="0">
                                      <a:solidFill>
                                        <a:schemeClr val="tx1"/>
                                      </a:solidFill>
                                      <a:latin typeface="Cambria Math" panose="02040503050406030204" pitchFamily="18" charset="0"/>
                                    </a:rPr>
                                    <m:t>𝑎𝑐𝑐</m:t>
                                  </m:r>
                                  <m:r>
                                    <a:rPr lang="en-US" sz="4800" b="0" i="1" smtClean="0">
                                      <a:solidFill>
                                        <a:schemeClr val="tx1"/>
                                      </a:solidFill>
                                      <a:latin typeface="Cambria Math" panose="02040503050406030204" pitchFamily="18" charset="0"/>
                                    </a:rPr>
                                    <m:t> 3</m:t>
                                  </m:r>
                                </m:sub>
                              </m:sSub>
                            </m:e>
                            <m:e>
                              <m:sSub>
                                <m:sSubPr>
                                  <m:ctrlPr>
                                    <a:rPr lang="en-US" sz="4800" b="0" i="1" smtClean="0">
                                      <a:solidFill>
                                        <a:schemeClr val="tx1"/>
                                      </a:solidFill>
                                      <a:latin typeface="Cambria Math" panose="02040503050406030204" pitchFamily="18" charset="0"/>
                                    </a:rPr>
                                  </m:ctrlPr>
                                </m:sSubPr>
                                <m:e>
                                  <m:r>
                                    <a:rPr lang="en-US" sz="4800" b="0" i="1" smtClean="0">
                                      <a:solidFill>
                                        <a:schemeClr val="tx1"/>
                                      </a:solidFill>
                                      <a:latin typeface="Cambria Math" panose="02040503050406030204" pitchFamily="18" charset="0"/>
                                    </a:rPr>
                                    <m:t>𝑦</m:t>
                                  </m:r>
                                </m:e>
                                <m:sub>
                                  <m:r>
                                    <a:rPr lang="en-US" sz="4800" b="0" i="1" smtClean="0">
                                      <a:solidFill>
                                        <a:schemeClr val="tx1"/>
                                      </a:solidFill>
                                      <a:latin typeface="Cambria Math" panose="02040503050406030204" pitchFamily="18" charset="0"/>
                                    </a:rPr>
                                    <m:t>𝑠𝑡𝑟𝑎𝑖𝑛</m:t>
                                  </m:r>
                                </m:sub>
                              </m:sSub>
                            </m:e>
                            <m:e>
                              <m:sSub>
                                <m:sSubPr>
                                  <m:ctrlPr>
                                    <a:rPr lang="en-US" sz="4800" b="0" i="1" smtClean="0">
                                      <a:solidFill>
                                        <a:schemeClr val="tx1"/>
                                      </a:solidFill>
                                      <a:latin typeface="Cambria Math" panose="02040503050406030204" pitchFamily="18" charset="0"/>
                                    </a:rPr>
                                  </m:ctrlPr>
                                </m:sSubPr>
                                <m:e>
                                  <m:r>
                                    <a:rPr lang="en-US" sz="4800" b="0" i="1" smtClean="0">
                                      <a:solidFill>
                                        <a:schemeClr val="tx1"/>
                                      </a:solidFill>
                                      <a:latin typeface="Cambria Math" panose="02040503050406030204" pitchFamily="18" charset="0"/>
                                    </a:rPr>
                                    <m:t>𝑦</m:t>
                                  </m:r>
                                </m:e>
                                <m:sub>
                                  <m:r>
                                    <a:rPr lang="en-US" sz="4800" b="0" i="1" smtClean="0">
                                      <a:solidFill>
                                        <a:schemeClr val="tx1"/>
                                      </a:solidFill>
                                      <a:latin typeface="Cambria Math" panose="02040503050406030204" pitchFamily="18" charset="0"/>
                                    </a:rPr>
                                    <m:t>𝑝𝑖𝑡𝑐h</m:t>
                                  </m:r>
                                </m:sub>
                              </m:sSub>
                            </m:e>
                          </m:eqArr>
                        </m:e>
                      </m:d>
                      <m:r>
                        <a:rPr lang="en-US" sz="4800" b="0" i="1" smtClean="0">
                          <a:solidFill>
                            <a:schemeClr val="tx1"/>
                          </a:solidFill>
                          <a:latin typeface="Cambria Math" panose="02040503050406030204" pitchFamily="18" charset="0"/>
                        </a:rPr>
                        <m:t>=</m:t>
                      </m:r>
                      <m:d>
                        <m:dPr>
                          <m:begChr m:val="["/>
                          <m:endChr m:val="]"/>
                          <m:ctrlPr>
                            <a:rPr lang="en-US" sz="4800" b="0" i="1" smtClean="0">
                              <a:solidFill>
                                <a:schemeClr val="tx1"/>
                              </a:solidFill>
                              <a:latin typeface="Cambria Math" panose="02040503050406030204" pitchFamily="18" charset="0"/>
                            </a:rPr>
                          </m:ctrlPr>
                        </m:dPr>
                        <m:e>
                          <m:r>
                            <a:rPr lang="en-US" sz="4800" b="0" i="1" smtClean="0">
                              <a:solidFill>
                                <a:schemeClr val="tx1"/>
                              </a:solidFill>
                              <a:latin typeface="Cambria Math" panose="02040503050406030204" pitchFamily="18" charset="0"/>
                            </a:rPr>
                            <m:t>𝐶</m:t>
                          </m:r>
                        </m:e>
                      </m:d>
                      <m:sSub>
                        <m:sSubPr>
                          <m:ctrlPr>
                            <a:rPr lang="en-US" sz="4800" b="0" i="1" smtClean="0">
                              <a:solidFill>
                                <a:schemeClr val="tx1"/>
                              </a:solidFill>
                              <a:latin typeface="Cambria Math" panose="02040503050406030204" pitchFamily="18" charset="0"/>
                            </a:rPr>
                          </m:ctrlPr>
                        </m:sSubPr>
                        <m:e>
                          <m:acc>
                            <m:accPr>
                              <m:chr m:val="⃗"/>
                              <m:ctrlPr>
                                <a:rPr lang="en-US" sz="4800" b="0" i="1" smtClean="0">
                                  <a:solidFill>
                                    <a:schemeClr val="tx1"/>
                                  </a:solidFill>
                                  <a:latin typeface="Cambria Math" panose="02040503050406030204" pitchFamily="18" charset="0"/>
                                </a:rPr>
                              </m:ctrlPr>
                            </m:accPr>
                            <m:e>
                              <m:r>
                                <a:rPr lang="en-US" sz="4800" b="0" i="1" smtClean="0">
                                  <a:solidFill>
                                    <a:schemeClr val="tx1"/>
                                  </a:solidFill>
                                  <a:latin typeface="Cambria Math" panose="02040503050406030204" pitchFamily="18" charset="0"/>
                                </a:rPr>
                                <m:t>𝑥</m:t>
                              </m:r>
                            </m:e>
                          </m:acc>
                        </m:e>
                        <m:sub>
                          <m:r>
                            <a:rPr lang="en-US" sz="4800" b="0" i="1" smtClean="0">
                              <a:solidFill>
                                <a:schemeClr val="tx1"/>
                              </a:solidFill>
                              <a:latin typeface="Cambria Math" panose="02040503050406030204" pitchFamily="18" charset="0"/>
                            </a:rPr>
                            <m:t>𝑝</m:t>
                          </m:r>
                        </m:sub>
                      </m:sSub>
                      <m:r>
                        <a:rPr lang="en-US" sz="4800" b="0" i="1" smtClean="0">
                          <a:solidFill>
                            <a:schemeClr val="tx1"/>
                          </a:solidFill>
                          <a:latin typeface="Cambria Math" panose="02040503050406030204" pitchFamily="18" charset="0"/>
                        </a:rPr>
                        <m:t>+</m:t>
                      </m:r>
                      <m:d>
                        <m:dPr>
                          <m:begChr m:val="["/>
                          <m:endChr m:val="]"/>
                          <m:ctrlPr>
                            <a:rPr lang="en-US" sz="4800" b="0" i="1" smtClean="0">
                              <a:solidFill>
                                <a:schemeClr val="tx1"/>
                              </a:solidFill>
                              <a:latin typeface="Cambria Math" panose="02040503050406030204" pitchFamily="18" charset="0"/>
                            </a:rPr>
                          </m:ctrlPr>
                        </m:dPr>
                        <m:e>
                          <m:r>
                            <a:rPr lang="en-US" sz="4800" b="0" i="1" smtClean="0">
                              <a:solidFill>
                                <a:schemeClr val="tx1"/>
                              </a:solidFill>
                              <a:latin typeface="Cambria Math" panose="02040503050406030204" pitchFamily="18" charset="0"/>
                            </a:rPr>
                            <m:t>𝐷</m:t>
                          </m:r>
                        </m:e>
                      </m:d>
                      <m:sSub>
                        <m:sSubPr>
                          <m:ctrlPr>
                            <a:rPr lang="en-US" sz="4800" b="0" i="1" smtClean="0">
                              <a:solidFill>
                                <a:schemeClr val="tx1"/>
                              </a:solidFill>
                              <a:latin typeface="Cambria Math" panose="02040503050406030204" pitchFamily="18" charset="0"/>
                            </a:rPr>
                          </m:ctrlPr>
                        </m:sSubPr>
                        <m:e>
                          <m:acc>
                            <m:accPr>
                              <m:chr m:val="⃗"/>
                              <m:ctrlPr>
                                <a:rPr lang="en-US" sz="4800" b="0" i="1" smtClean="0">
                                  <a:solidFill>
                                    <a:schemeClr val="tx1"/>
                                  </a:solidFill>
                                  <a:latin typeface="Cambria Math" panose="02040503050406030204" pitchFamily="18" charset="0"/>
                                </a:rPr>
                              </m:ctrlPr>
                            </m:accPr>
                            <m:e>
                              <m:r>
                                <a:rPr lang="en-US" sz="4800" b="0" i="1" smtClean="0">
                                  <a:solidFill>
                                    <a:schemeClr val="tx1"/>
                                  </a:solidFill>
                                  <a:latin typeface="Cambria Math" panose="02040503050406030204" pitchFamily="18" charset="0"/>
                                </a:rPr>
                                <m:t>𝑢</m:t>
                              </m:r>
                            </m:e>
                          </m:acc>
                        </m:e>
                        <m:sub>
                          <m:r>
                            <a:rPr lang="en-US" sz="4800" b="0" i="1" smtClean="0">
                              <a:solidFill>
                                <a:schemeClr val="tx1"/>
                              </a:solidFill>
                              <a:latin typeface="Cambria Math" panose="02040503050406030204" pitchFamily="18" charset="0"/>
                            </a:rPr>
                            <m:t>𝑝</m:t>
                          </m:r>
                        </m:sub>
                      </m:sSub>
                    </m:oMath>
                  </m:oMathPara>
                </a14:m>
                <a:endParaRPr lang="en-US" sz="4800" i="1" dirty="0">
                  <a:solidFill>
                    <a:schemeClr val="tx1"/>
                  </a:solidFill>
                  <a:latin typeface="Cambria Math" panose="02040503050406030204" pitchFamily="18" charset="0"/>
                </a:endParaRPr>
              </a:p>
            </p:txBody>
          </p:sp>
        </mc:Choice>
        <mc:Fallback>
          <p:sp>
            <p:nvSpPr>
              <p:cNvPr id="21" name="Rectangle: Rounded Corners 20">
                <a:extLst>
                  <a:ext uri="{FF2B5EF4-FFF2-40B4-BE49-F238E27FC236}">
                    <a16:creationId xmlns:a16="http://schemas.microsoft.com/office/drawing/2014/main" id="{E301686B-1370-A154-0DE9-8CA3DB29FDFC}"/>
                  </a:ext>
                </a:extLst>
              </p:cNvPr>
              <p:cNvSpPr>
                <a:spLocks noRot="1" noChangeAspect="1" noMove="1" noResize="1" noEditPoints="1" noAdjustHandles="1" noChangeArrowheads="1" noChangeShapeType="1" noTextEdit="1"/>
              </p:cNvSpPr>
              <p:nvPr/>
            </p:nvSpPr>
            <p:spPr>
              <a:xfrm>
                <a:off x="172876" y="2400300"/>
                <a:ext cx="9144000" cy="6858000"/>
              </a:xfrm>
              <a:prstGeom prst="roundRect">
                <a:avLst>
                  <a:gd name="adj" fmla="val 7223"/>
                </a:avLst>
              </a:prstGeom>
              <a:blipFill>
                <a:blip r:embed="rId5"/>
                <a:stretch>
                  <a:fillRect/>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25668272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4B2E83"/>
        </a:solidFill>
        <a:effectLst/>
      </p:bgPr>
    </p:bg>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88248DA7-8E58-19F1-5E8B-0CFFEDCA5CCA}"/>
              </a:ext>
            </a:extLst>
          </p:cNvPr>
          <p:cNvSpPr/>
          <p:nvPr/>
        </p:nvSpPr>
        <p:spPr>
          <a:xfrm>
            <a:off x="0" y="2400300"/>
            <a:ext cx="762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3" name="Rectangle: Rounded Corners 42">
                <a:extLst>
                  <a:ext uri="{FF2B5EF4-FFF2-40B4-BE49-F238E27FC236}">
                    <a16:creationId xmlns:a16="http://schemas.microsoft.com/office/drawing/2014/main" id="{5121145D-FBBF-15BD-B9C2-90BEF3CB8B59}"/>
                  </a:ext>
                </a:extLst>
              </p:cNvPr>
              <p:cNvSpPr/>
              <p:nvPr/>
            </p:nvSpPr>
            <p:spPr>
              <a:xfrm>
                <a:off x="172876" y="2400300"/>
                <a:ext cx="9144000" cy="6858000"/>
              </a:xfrm>
              <a:prstGeom prst="roundRect">
                <a:avLst>
                  <a:gd name="adj" fmla="val 7223"/>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200" b="0" i="1" dirty="0">
                  <a:solidFill>
                    <a:schemeClr val="tx1"/>
                  </a:solidFill>
                  <a:latin typeface="Cambria Math" panose="02040503050406030204" pitchFamily="18" charset="0"/>
                </a:endParaRPr>
              </a:p>
              <a:p>
                <a:pPr algn="ctr"/>
                <a:endParaRPr lang="en-US" sz="3200" i="1" dirty="0">
                  <a:solidFill>
                    <a:schemeClr val="tx1"/>
                  </a:solidFill>
                  <a:latin typeface="Cambria Math" panose="02040503050406030204" pitchFamily="18" charset="0"/>
                </a:endParaRPr>
              </a:p>
              <a:p>
                <a:pPr algn="ctr"/>
                <a:endParaRPr lang="en-US" sz="3200" b="0" i="1" dirty="0">
                  <a:solidFill>
                    <a:schemeClr val="tx1"/>
                  </a:solidFill>
                  <a:latin typeface="Cambria Math" panose="02040503050406030204" pitchFamily="18" charset="0"/>
                </a:endParaRPr>
              </a:p>
              <a:p>
                <a:pPr algn="ctr"/>
                <a:endParaRPr lang="en-US" sz="3200" b="0" i="1" dirty="0">
                  <a:solidFill>
                    <a:schemeClr val="tx1"/>
                  </a:solidFill>
                  <a:latin typeface="Cambria Math" panose="02040503050406030204" pitchFamily="18" charset="0"/>
                </a:endParaRPr>
              </a:p>
              <a:p>
                <a:pPr algn="ctr"/>
                <a:endParaRPr lang="en-US" sz="3200" i="1" dirty="0">
                  <a:solidFill>
                    <a:schemeClr val="tx1"/>
                  </a:solidFill>
                  <a:latin typeface="Cambria Math" panose="02040503050406030204" pitchFamily="18" charset="0"/>
                </a:endParaRPr>
              </a:p>
              <a:p>
                <a:pPr algn="ctr"/>
                <a:endParaRPr lang="en-US" sz="3200" b="0" i="1" dirty="0">
                  <a:solidFill>
                    <a:schemeClr val="tx1"/>
                  </a:solidFill>
                  <a:latin typeface="Cambria Math" panose="02040503050406030204" pitchFamily="18" charset="0"/>
                </a:endParaRPr>
              </a:p>
              <a:p>
                <a:pPr algn="ctr"/>
                <a:endParaRPr lang="en-US" sz="3200" i="1" dirty="0">
                  <a:solidFill>
                    <a:schemeClr val="tx1"/>
                  </a:solidFill>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 </m:t>
                      </m:r>
                      <m:acc>
                        <m:accPr>
                          <m:chr m:val="⃗"/>
                          <m:ctrlPr>
                            <a:rPr lang="en-US" sz="3200" b="0" i="1" smtClean="0">
                              <a:solidFill>
                                <a:schemeClr val="tx1"/>
                              </a:solidFill>
                              <a:latin typeface="Cambria Math" panose="02040503050406030204" pitchFamily="18" charset="0"/>
                            </a:rPr>
                          </m:ctrlPr>
                        </m:accPr>
                        <m:e>
                          <m:r>
                            <a:rPr lang="en-US" sz="3200" b="0" i="1" smtClean="0">
                              <a:solidFill>
                                <a:schemeClr val="tx1"/>
                              </a:solidFill>
                              <a:latin typeface="Cambria Math" panose="02040503050406030204" pitchFamily="18" charset="0"/>
                            </a:rPr>
                            <m:t>𝑥</m:t>
                          </m:r>
                        </m:e>
                      </m:acc>
                      <m:r>
                        <a:rPr lang="en-US" sz="3200" b="0" i="1" dirty="0" smtClean="0">
                          <a:solidFill>
                            <a:schemeClr val="tx1"/>
                          </a:solidFill>
                          <a:latin typeface="Cambria Math" panose="02040503050406030204" pitchFamily="18" charset="0"/>
                        </a:rPr>
                        <m:t>=</m:t>
                      </m:r>
                      <m:d>
                        <m:dPr>
                          <m:begChr m:val="["/>
                          <m:endChr m:val="]"/>
                          <m:ctrlPr>
                            <a:rPr lang="en-US" sz="3200" b="0" i="1" dirty="0" smtClean="0">
                              <a:solidFill>
                                <a:schemeClr val="tx1"/>
                              </a:solidFill>
                              <a:latin typeface="Cambria Math" panose="02040503050406030204" pitchFamily="18" charset="0"/>
                            </a:rPr>
                          </m:ctrlPr>
                        </m:dPr>
                        <m:e>
                          <m:eqArr>
                            <m:eqArrPr>
                              <m:ctrlPr>
                                <a:rPr lang="en-US" sz="3200" b="0" i="1" dirty="0" smtClean="0">
                                  <a:solidFill>
                                    <a:schemeClr val="tx1"/>
                                  </a:solidFill>
                                  <a:latin typeface="Cambria Math" panose="02040503050406030204" pitchFamily="18" charset="0"/>
                                </a:rPr>
                              </m:ctrlPr>
                            </m:eqArrPr>
                            <m:e>
                              <m:sSub>
                                <m:sSubPr>
                                  <m:ctrlPr>
                                    <a:rPr lang="en-US" sz="3200" b="0" i="1" dirty="0" smtClean="0">
                                      <a:solidFill>
                                        <a:schemeClr val="tx1"/>
                                      </a:solidFill>
                                      <a:latin typeface="Cambria Math" panose="02040503050406030204" pitchFamily="18" charset="0"/>
                                    </a:rPr>
                                  </m:ctrlPr>
                                </m:sSubPr>
                                <m:e>
                                  <m:acc>
                                    <m:accPr>
                                      <m:chr m:val="⃗"/>
                                      <m:ctrlPr>
                                        <a:rPr lang="en-US" sz="3200" b="0" i="1" dirty="0" smtClean="0">
                                          <a:solidFill>
                                            <a:schemeClr val="tx1"/>
                                          </a:solidFill>
                                          <a:latin typeface="Cambria Math" panose="02040503050406030204" pitchFamily="18" charset="0"/>
                                        </a:rPr>
                                      </m:ctrlPr>
                                    </m:accPr>
                                    <m:e>
                                      <m:r>
                                        <a:rPr lang="en-US" sz="3200" b="0" i="1" dirty="0" smtClean="0">
                                          <a:solidFill>
                                            <a:schemeClr val="tx1"/>
                                          </a:solidFill>
                                          <a:latin typeface="Cambria Math" panose="02040503050406030204" pitchFamily="18" charset="0"/>
                                        </a:rPr>
                                        <m:t>𝑥</m:t>
                                      </m:r>
                                    </m:e>
                                  </m:acc>
                                </m:e>
                                <m:sub>
                                  <m:r>
                                    <a:rPr lang="en-US" sz="3200" b="0" i="1" dirty="0" smtClean="0">
                                      <a:solidFill>
                                        <a:schemeClr val="tx1"/>
                                      </a:solidFill>
                                      <a:latin typeface="Cambria Math" panose="02040503050406030204" pitchFamily="18" charset="0"/>
                                    </a:rPr>
                                    <m:t>𝑎𝑐𝑡</m:t>
                                  </m:r>
                                </m:sub>
                              </m:sSub>
                            </m:e>
                            <m:e>
                              <m:sSub>
                                <m:sSubPr>
                                  <m:ctrlPr>
                                    <a:rPr lang="en-US" sz="3200" b="0" i="1" dirty="0" smtClean="0">
                                      <a:solidFill>
                                        <a:schemeClr val="tx1"/>
                                      </a:solidFill>
                                      <a:latin typeface="Cambria Math" panose="02040503050406030204" pitchFamily="18" charset="0"/>
                                    </a:rPr>
                                  </m:ctrlPr>
                                </m:sSubPr>
                                <m:e>
                                  <m:acc>
                                    <m:accPr>
                                      <m:chr m:val="⃗"/>
                                      <m:ctrlPr>
                                        <a:rPr lang="en-US" sz="3200" b="0" i="1" dirty="0" smtClean="0">
                                          <a:solidFill>
                                            <a:schemeClr val="tx1"/>
                                          </a:solidFill>
                                          <a:latin typeface="Cambria Math" panose="02040503050406030204" pitchFamily="18" charset="0"/>
                                        </a:rPr>
                                      </m:ctrlPr>
                                    </m:accPr>
                                    <m:e>
                                      <m:r>
                                        <a:rPr lang="en-US" sz="3200" b="0" i="1" dirty="0" smtClean="0">
                                          <a:solidFill>
                                            <a:schemeClr val="tx1"/>
                                          </a:solidFill>
                                          <a:latin typeface="Cambria Math" panose="02040503050406030204" pitchFamily="18" charset="0"/>
                                        </a:rPr>
                                        <m:t>𝑥</m:t>
                                      </m:r>
                                    </m:e>
                                  </m:acc>
                                </m:e>
                                <m:sub>
                                  <m:r>
                                    <a:rPr lang="en-US" sz="3200" b="0" i="1" dirty="0" smtClean="0">
                                      <a:solidFill>
                                        <a:schemeClr val="tx1"/>
                                      </a:solidFill>
                                      <a:latin typeface="Cambria Math" panose="02040503050406030204" pitchFamily="18" charset="0"/>
                                    </a:rPr>
                                    <m:t>𝑝</m:t>
                                  </m:r>
                                </m:sub>
                              </m:sSub>
                            </m:e>
                            <m:e>
                              <m:sSub>
                                <m:sSubPr>
                                  <m:ctrlPr>
                                    <a:rPr lang="en-US" sz="3200" b="0" i="1" dirty="0" smtClean="0">
                                      <a:solidFill>
                                        <a:schemeClr val="tx1"/>
                                      </a:solidFill>
                                      <a:latin typeface="Cambria Math" panose="02040503050406030204" pitchFamily="18" charset="0"/>
                                    </a:rPr>
                                  </m:ctrlPr>
                                </m:sSubPr>
                                <m:e>
                                  <m:acc>
                                    <m:accPr>
                                      <m:chr m:val="⃗"/>
                                      <m:ctrlPr>
                                        <a:rPr lang="en-US" sz="3200" b="0" i="1" dirty="0" smtClean="0">
                                          <a:solidFill>
                                            <a:schemeClr val="tx1"/>
                                          </a:solidFill>
                                          <a:latin typeface="Cambria Math" panose="02040503050406030204" pitchFamily="18" charset="0"/>
                                        </a:rPr>
                                      </m:ctrlPr>
                                    </m:accPr>
                                    <m:e>
                                      <m:r>
                                        <a:rPr lang="en-US" sz="3200" b="0" i="1" dirty="0" smtClean="0">
                                          <a:solidFill>
                                            <a:schemeClr val="tx1"/>
                                          </a:solidFill>
                                          <a:latin typeface="Cambria Math" panose="02040503050406030204" pitchFamily="18" charset="0"/>
                                        </a:rPr>
                                        <m:t>𝑥</m:t>
                                      </m:r>
                                    </m:e>
                                  </m:acc>
                                </m:e>
                                <m:sub>
                                  <m:r>
                                    <a:rPr lang="en-US" sz="3200" b="0" i="1" dirty="0" smtClean="0">
                                      <a:solidFill>
                                        <a:schemeClr val="tx1"/>
                                      </a:solidFill>
                                      <a:latin typeface="Cambria Math" panose="02040503050406030204" pitchFamily="18" charset="0"/>
                                    </a:rPr>
                                    <m:t>𝑠𝑒𝑛𝑠</m:t>
                                  </m:r>
                                </m:sub>
                              </m:sSub>
                            </m:e>
                          </m:eqArr>
                        </m:e>
                      </m:d>
                    </m:oMath>
                  </m:oMathPara>
                </a14:m>
                <a:endParaRPr lang="en-US" sz="3200" b="0" i="1" dirty="0">
                  <a:solidFill>
                    <a:schemeClr val="tx1"/>
                  </a:solidFill>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acc>
                        <m:accPr>
                          <m:chr m:val="⃗"/>
                          <m:ctrlPr>
                            <a:rPr lang="en-US" sz="3200" b="0" i="1" smtClean="0">
                              <a:solidFill>
                                <a:schemeClr val="tx1"/>
                              </a:solidFill>
                              <a:latin typeface="Cambria Math" panose="02040503050406030204" pitchFamily="18" charset="0"/>
                            </a:rPr>
                          </m:ctrlPr>
                        </m:accPr>
                        <m:e>
                          <m:r>
                            <a:rPr lang="en-US" sz="3200" b="0" i="1" smtClean="0">
                              <a:solidFill>
                                <a:schemeClr val="tx1"/>
                              </a:solidFill>
                              <a:latin typeface="Cambria Math" panose="02040503050406030204" pitchFamily="18" charset="0"/>
                            </a:rPr>
                            <m:t>𝑢</m:t>
                          </m:r>
                        </m:e>
                      </m:acc>
                      <m:r>
                        <a:rPr lang="en-US" sz="3200" b="0" i="1" dirty="0" smtClean="0">
                          <a:solidFill>
                            <a:schemeClr val="tx1"/>
                          </a:solidFill>
                          <a:latin typeface="Cambria Math" panose="02040503050406030204" pitchFamily="18" charset="0"/>
                        </a:rPr>
                        <m:t>=</m:t>
                      </m:r>
                      <m:sSub>
                        <m:sSubPr>
                          <m:ctrlPr>
                            <a:rPr lang="en-US" sz="3200" b="0" i="1" dirty="0" smtClean="0">
                              <a:solidFill>
                                <a:schemeClr val="tx1"/>
                              </a:solidFill>
                              <a:latin typeface="Cambria Math" panose="02040503050406030204" pitchFamily="18" charset="0"/>
                            </a:rPr>
                          </m:ctrlPr>
                        </m:sSubPr>
                        <m:e>
                          <m:acc>
                            <m:accPr>
                              <m:chr m:val="⃗"/>
                              <m:ctrlPr>
                                <a:rPr lang="en-US" sz="3200" b="0" i="1" dirty="0" smtClean="0">
                                  <a:solidFill>
                                    <a:schemeClr val="tx1"/>
                                  </a:solidFill>
                                  <a:latin typeface="Cambria Math" panose="02040503050406030204" pitchFamily="18" charset="0"/>
                                </a:rPr>
                              </m:ctrlPr>
                            </m:accPr>
                            <m:e>
                              <m:r>
                                <a:rPr lang="en-US" sz="3200" b="0" i="1" dirty="0" smtClean="0">
                                  <a:solidFill>
                                    <a:schemeClr val="tx1"/>
                                  </a:solidFill>
                                  <a:latin typeface="Cambria Math" panose="02040503050406030204" pitchFamily="18" charset="0"/>
                                </a:rPr>
                                <m:t>𝑢</m:t>
                              </m:r>
                            </m:e>
                          </m:acc>
                        </m:e>
                        <m:sub>
                          <m:r>
                            <a:rPr lang="en-US" sz="3200" b="0" i="1" dirty="0" smtClean="0">
                              <a:solidFill>
                                <a:schemeClr val="tx1"/>
                              </a:solidFill>
                              <a:latin typeface="Cambria Math" panose="02040503050406030204" pitchFamily="18" charset="0"/>
                            </a:rPr>
                            <m:t>𝑎𝑐𝑡</m:t>
                          </m:r>
                        </m:sub>
                      </m:sSub>
                    </m:oMath>
                  </m:oMathPara>
                </a14:m>
                <a:endParaRPr lang="en-US" sz="3200" b="0" i="1" dirty="0">
                  <a:solidFill>
                    <a:schemeClr val="tx1"/>
                  </a:solidFill>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acc>
                        <m:accPr>
                          <m:chr m:val="⃗"/>
                          <m:ctrlPr>
                            <a:rPr lang="en-US" sz="3200" b="0" i="1" smtClean="0">
                              <a:solidFill>
                                <a:schemeClr val="tx1"/>
                              </a:solidFill>
                              <a:latin typeface="Cambria Math" panose="02040503050406030204" pitchFamily="18" charset="0"/>
                            </a:rPr>
                          </m:ctrlPr>
                        </m:accPr>
                        <m:e>
                          <m:r>
                            <a:rPr lang="en-US" sz="3200" b="0" i="1" smtClean="0">
                              <a:solidFill>
                                <a:schemeClr val="tx1"/>
                              </a:solidFill>
                              <a:latin typeface="Cambria Math" panose="02040503050406030204" pitchFamily="18" charset="0"/>
                            </a:rPr>
                            <m:t>𝑦</m:t>
                          </m:r>
                        </m:e>
                      </m:acc>
                      <m:r>
                        <a:rPr lang="en-US" sz="3200" b="0" i="1" dirty="0" smtClean="0">
                          <a:solidFill>
                            <a:schemeClr val="tx1"/>
                          </a:solidFill>
                          <a:latin typeface="Cambria Math" panose="02040503050406030204" pitchFamily="18" charset="0"/>
                        </a:rPr>
                        <m:t>=</m:t>
                      </m:r>
                      <m:sSub>
                        <m:sSubPr>
                          <m:ctrlPr>
                            <a:rPr lang="en-US" sz="3200" b="0" i="1" dirty="0" smtClean="0">
                              <a:solidFill>
                                <a:schemeClr val="tx1"/>
                              </a:solidFill>
                              <a:latin typeface="Cambria Math" panose="02040503050406030204" pitchFamily="18" charset="0"/>
                            </a:rPr>
                          </m:ctrlPr>
                        </m:sSubPr>
                        <m:e>
                          <m:acc>
                            <m:accPr>
                              <m:chr m:val="⃗"/>
                              <m:ctrlPr>
                                <a:rPr lang="en-US" sz="3200" b="0" i="1" dirty="0" smtClean="0">
                                  <a:solidFill>
                                    <a:schemeClr val="tx1"/>
                                  </a:solidFill>
                                  <a:latin typeface="Cambria Math" panose="02040503050406030204" pitchFamily="18" charset="0"/>
                                </a:rPr>
                              </m:ctrlPr>
                            </m:accPr>
                            <m:e>
                              <m:r>
                                <a:rPr lang="en-US" sz="3200" b="0" i="1" dirty="0" smtClean="0">
                                  <a:solidFill>
                                    <a:schemeClr val="tx1"/>
                                  </a:solidFill>
                                  <a:latin typeface="Cambria Math" panose="02040503050406030204" pitchFamily="18" charset="0"/>
                                </a:rPr>
                                <m:t>𝑦</m:t>
                              </m:r>
                            </m:e>
                          </m:acc>
                        </m:e>
                        <m:sub>
                          <m:r>
                            <a:rPr lang="en-US" sz="3200" b="0" i="1" dirty="0" smtClean="0">
                              <a:solidFill>
                                <a:schemeClr val="tx1"/>
                              </a:solidFill>
                              <a:latin typeface="Cambria Math" panose="02040503050406030204" pitchFamily="18" charset="0"/>
                            </a:rPr>
                            <m:t>𝑠𝑒𝑛𝑠</m:t>
                          </m:r>
                        </m:sub>
                      </m:sSub>
                    </m:oMath>
                  </m:oMathPara>
                </a14:m>
                <a:endParaRPr lang="en-US" sz="3200" b="0" i="1" dirty="0">
                  <a:solidFill>
                    <a:schemeClr val="tx1"/>
                  </a:solidFill>
                  <a:latin typeface="Cambria Math" panose="02040503050406030204" pitchFamily="18" charset="0"/>
                </a:endParaRPr>
              </a:p>
            </p:txBody>
          </p:sp>
        </mc:Choice>
        <mc:Fallback xmlns="">
          <p:sp>
            <p:nvSpPr>
              <p:cNvPr id="43" name="Rectangle: Rounded Corners 42">
                <a:extLst>
                  <a:ext uri="{FF2B5EF4-FFF2-40B4-BE49-F238E27FC236}">
                    <a16:creationId xmlns:a16="http://schemas.microsoft.com/office/drawing/2014/main" id="{5121145D-FBBF-15BD-B9C2-90BEF3CB8B59}"/>
                  </a:ext>
                </a:extLst>
              </p:cNvPr>
              <p:cNvSpPr>
                <a:spLocks noRot="1" noChangeAspect="1" noMove="1" noResize="1" noEditPoints="1" noAdjustHandles="1" noChangeArrowheads="1" noChangeShapeType="1" noTextEdit="1"/>
              </p:cNvSpPr>
              <p:nvPr/>
            </p:nvSpPr>
            <p:spPr>
              <a:xfrm>
                <a:off x="172876" y="2400300"/>
                <a:ext cx="9144000" cy="6858000"/>
              </a:xfrm>
              <a:prstGeom prst="roundRect">
                <a:avLst>
                  <a:gd name="adj" fmla="val 7223"/>
                </a:avLst>
              </a:prstGeom>
              <a:blipFill>
                <a:blip r:embed="rId3"/>
                <a:stretch>
                  <a:fillRect/>
                </a:stretch>
              </a:blipFill>
              <a:ln>
                <a:noFill/>
              </a:ln>
            </p:spPr>
            <p:txBody>
              <a:bodyPr/>
              <a:lstStyle/>
              <a:p>
                <a:r>
                  <a:rPr lang="en-US">
                    <a:noFill/>
                  </a:rPr>
                  <a:t> </a:t>
                </a:r>
              </a:p>
            </p:txBody>
          </p:sp>
        </mc:Fallback>
      </mc:AlternateContent>
      <p:sp>
        <p:nvSpPr>
          <p:cNvPr id="15" name="TextBox 13">
            <a:extLst>
              <a:ext uri="{FF2B5EF4-FFF2-40B4-BE49-F238E27FC236}">
                <a16:creationId xmlns:a16="http://schemas.microsoft.com/office/drawing/2014/main" id="{4428E743-A6E6-B283-635A-F20B1B22E8FC}"/>
              </a:ext>
            </a:extLst>
          </p:cNvPr>
          <p:cNvSpPr txBox="1"/>
          <p:nvPr/>
        </p:nvSpPr>
        <p:spPr>
          <a:xfrm>
            <a:off x="1253858" y="923576"/>
            <a:ext cx="14009827" cy="1188082"/>
          </a:xfrm>
          <a:prstGeom prst="rect">
            <a:avLst/>
          </a:prstGeom>
        </p:spPr>
        <p:txBody>
          <a:bodyPr lIns="0" tIns="0" rIns="0" bIns="0" rtlCol="0" anchor="t">
            <a:spAutoFit/>
          </a:bodyPr>
          <a:lstStyle/>
          <a:p>
            <a:pPr marL="0" lvl="0" indent="0">
              <a:lnSpc>
                <a:spcPts val="10080"/>
              </a:lnSpc>
              <a:spcBef>
                <a:spcPct val="0"/>
              </a:spcBef>
            </a:pPr>
            <a:r>
              <a:rPr lang="en-US" sz="8000" dirty="0">
                <a:solidFill>
                  <a:schemeClr val="bg1"/>
                </a:solidFill>
                <a:latin typeface="Encode Sans Black" pitchFamily="2" charset="0"/>
              </a:rPr>
              <a:t>Math Model</a:t>
            </a:r>
          </a:p>
        </p:txBody>
      </p:sp>
      <p:sp>
        <p:nvSpPr>
          <p:cNvPr id="2" name="Slide Number Placeholder 5">
            <a:extLst>
              <a:ext uri="{FF2B5EF4-FFF2-40B4-BE49-F238E27FC236}">
                <a16:creationId xmlns:a16="http://schemas.microsoft.com/office/drawing/2014/main" id="{E7083EBC-0E54-F1DC-0AB7-0AE771796FFA}"/>
              </a:ext>
            </a:extLst>
          </p:cNvPr>
          <p:cNvSpPr>
            <a:spLocks noGrp="1"/>
          </p:cNvSpPr>
          <p:nvPr>
            <p:ph type="sldNum" sz="quarter" idx="12"/>
          </p:nvPr>
        </p:nvSpPr>
        <p:spPr>
          <a:xfrm>
            <a:off x="17259300" y="-1"/>
            <a:ext cx="1028700" cy="1141605"/>
          </a:xfrm>
        </p:spPr>
        <p:txBody>
          <a:bodyPr wrap="square" lIns="91440" tIns="91440" rIns="91440" bIns="91440" anchor="t"/>
          <a:lstStyle/>
          <a:p>
            <a:fld id="{B6F15528-21DE-4FAA-801E-634DDDAF4B2B}" type="slidenum">
              <a:rPr lang="en-US" sz="3600" smtClean="0"/>
              <a:pPr/>
              <a:t>24</a:t>
            </a:fld>
            <a:endParaRPr lang="en-US" sz="3600" dirty="0"/>
          </a:p>
        </p:txBody>
      </p:sp>
      <p:pic>
        <p:nvPicPr>
          <p:cNvPr id="6" name="Picture 4">
            <a:extLst>
              <a:ext uri="{FF2B5EF4-FFF2-40B4-BE49-F238E27FC236}">
                <a16:creationId xmlns:a16="http://schemas.microsoft.com/office/drawing/2014/main" id="{D7DBF38A-AD2F-6542-A86F-2E00B88277C1}"/>
              </a:ext>
            </a:extLst>
          </p:cNvPr>
          <p:cNvPicPr>
            <a:picLocks noChangeAspect="1"/>
          </p:cNvPicPr>
          <p:nvPr/>
        </p:nvPicPr>
        <p:blipFill>
          <a:blip r:embed="rId4"/>
          <a:srcRect/>
          <a:stretch>
            <a:fillRect/>
          </a:stretch>
        </p:blipFill>
        <p:spPr>
          <a:xfrm>
            <a:off x="11939447" y="9263296"/>
            <a:ext cx="6348553" cy="1023704"/>
          </a:xfrm>
          <a:prstGeom prst="rect">
            <a:avLst/>
          </a:prstGeom>
        </p:spPr>
      </p:pic>
      <p:grpSp>
        <p:nvGrpSpPr>
          <p:cNvPr id="7" name="Group 8">
            <a:extLst>
              <a:ext uri="{FF2B5EF4-FFF2-40B4-BE49-F238E27FC236}">
                <a16:creationId xmlns:a16="http://schemas.microsoft.com/office/drawing/2014/main" id="{D26951C9-84D4-3518-5DC2-1AD5A973CC1F}"/>
              </a:ext>
            </a:extLst>
          </p:cNvPr>
          <p:cNvGrpSpPr/>
          <p:nvPr/>
        </p:nvGrpSpPr>
        <p:grpSpPr>
          <a:xfrm>
            <a:off x="9639835" y="1028700"/>
            <a:ext cx="7619465" cy="8229600"/>
            <a:chOff x="0" y="0"/>
            <a:chExt cx="1913890" cy="2067146"/>
          </a:xfrm>
        </p:grpSpPr>
        <p:sp>
          <p:nvSpPr>
            <p:cNvPr id="8" name="Freeform 9">
              <a:extLst>
                <a:ext uri="{FF2B5EF4-FFF2-40B4-BE49-F238E27FC236}">
                  <a16:creationId xmlns:a16="http://schemas.microsoft.com/office/drawing/2014/main" id="{75040EC6-292C-1316-BABD-670BE4881CF7}"/>
                </a:ext>
              </a:extLst>
            </p:cNvPr>
            <p:cNvSpPr/>
            <p:nvPr/>
          </p:nvSpPr>
          <p:spPr>
            <a:xfrm>
              <a:off x="0" y="0"/>
              <a:ext cx="1913890" cy="2067146"/>
            </a:xfrm>
            <a:custGeom>
              <a:avLst/>
              <a:gdLst/>
              <a:ahLst/>
              <a:cxnLst/>
              <a:rect l="l" t="t" r="r" b="b"/>
              <a:pathLst>
                <a:path w="1913890" h="2067146">
                  <a:moveTo>
                    <a:pt x="1789430" y="2067146"/>
                  </a:moveTo>
                  <a:lnTo>
                    <a:pt x="124460" y="2067146"/>
                  </a:lnTo>
                  <a:cubicBezTo>
                    <a:pt x="55880" y="2067146"/>
                    <a:pt x="0" y="2011266"/>
                    <a:pt x="0" y="1942686"/>
                  </a:cubicBezTo>
                  <a:lnTo>
                    <a:pt x="0" y="124460"/>
                  </a:lnTo>
                  <a:cubicBezTo>
                    <a:pt x="0" y="55880"/>
                    <a:pt x="55880" y="0"/>
                    <a:pt x="124460" y="0"/>
                  </a:cubicBezTo>
                  <a:lnTo>
                    <a:pt x="1789430" y="0"/>
                  </a:lnTo>
                  <a:cubicBezTo>
                    <a:pt x="1858010" y="0"/>
                    <a:pt x="1913890" y="55880"/>
                    <a:pt x="1913890" y="124460"/>
                  </a:cubicBezTo>
                  <a:lnTo>
                    <a:pt x="1913890" y="1942686"/>
                  </a:lnTo>
                  <a:cubicBezTo>
                    <a:pt x="1913890" y="2011266"/>
                    <a:pt x="1858010" y="2067146"/>
                    <a:pt x="1789430" y="2067146"/>
                  </a:cubicBezTo>
                  <a:close/>
                </a:path>
              </a:pathLst>
            </a:custGeom>
            <a:solidFill>
              <a:srgbClr val="FFFFFF"/>
            </a:solidFill>
          </p:spPr>
          <p:txBody>
            <a:bodyPr/>
            <a:lstStyle/>
            <a:p>
              <a:endParaRPr lang="en-US" dirty="0"/>
            </a:p>
          </p:txBody>
        </p:sp>
      </p:grpSp>
      <p:grpSp>
        <p:nvGrpSpPr>
          <p:cNvPr id="9" name="Group 19">
            <a:extLst>
              <a:ext uri="{FF2B5EF4-FFF2-40B4-BE49-F238E27FC236}">
                <a16:creationId xmlns:a16="http://schemas.microsoft.com/office/drawing/2014/main" id="{8883BF18-D693-939C-D3C8-00BD10751F10}"/>
              </a:ext>
            </a:extLst>
          </p:cNvPr>
          <p:cNvGrpSpPr/>
          <p:nvPr/>
        </p:nvGrpSpPr>
        <p:grpSpPr>
          <a:xfrm>
            <a:off x="10129286" y="1833034"/>
            <a:ext cx="6634714" cy="5558121"/>
            <a:chOff x="0" y="-19049"/>
            <a:chExt cx="5421181" cy="3959796"/>
          </a:xfrm>
        </p:grpSpPr>
        <p:sp>
          <p:nvSpPr>
            <p:cNvPr id="10" name="TextBox 20">
              <a:extLst>
                <a:ext uri="{FF2B5EF4-FFF2-40B4-BE49-F238E27FC236}">
                  <a16:creationId xmlns:a16="http://schemas.microsoft.com/office/drawing/2014/main" id="{59BBA92B-177A-537B-1086-AE964E973467}"/>
                </a:ext>
              </a:extLst>
            </p:cNvPr>
            <p:cNvSpPr txBox="1"/>
            <p:nvPr/>
          </p:nvSpPr>
          <p:spPr>
            <a:xfrm>
              <a:off x="0" y="-19049"/>
              <a:ext cx="5421181" cy="369014"/>
            </a:xfrm>
            <a:prstGeom prst="rect">
              <a:avLst/>
            </a:prstGeom>
          </p:spPr>
          <p:txBody>
            <a:bodyPr lIns="0" tIns="0" rIns="0" bIns="0" rtlCol="0" anchor="t">
              <a:spAutoFit/>
            </a:bodyPr>
            <a:lstStyle/>
            <a:p>
              <a:pPr marL="0" lvl="0" indent="0" algn="l">
                <a:lnSpc>
                  <a:spcPts val="4410"/>
                </a:lnSpc>
                <a:spcBef>
                  <a:spcPct val="0"/>
                </a:spcBef>
              </a:pPr>
              <a:r>
                <a:rPr lang="en-US" sz="3500" dirty="0">
                  <a:solidFill>
                    <a:srgbClr val="B7A57A"/>
                  </a:solidFill>
                  <a:latin typeface="Encode Sans Black" pitchFamily="2" charset="0"/>
                </a:rPr>
                <a:t>Actuators &amp; Sensors</a:t>
              </a:r>
            </a:p>
          </p:txBody>
        </p:sp>
        <mc:AlternateContent xmlns:mc="http://schemas.openxmlformats.org/markup-compatibility/2006">
          <mc:Choice xmlns:a14="http://schemas.microsoft.com/office/drawing/2010/main" Requires="a14">
            <p:sp>
              <p:nvSpPr>
                <p:cNvPr id="11" name="TextBox 21">
                  <a:extLst>
                    <a:ext uri="{FF2B5EF4-FFF2-40B4-BE49-F238E27FC236}">
                      <a16:creationId xmlns:a16="http://schemas.microsoft.com/office/drawing/2014/main" id="{652DE2D7-A81F-6534-FA09-D15ABACB9CF0}"/>
                    </a:ext>
                  </a:extLst>
                </p:cNvPr>
                <p:cNvSpPr txBox="1"/>
                <p:nvPr/>
              </p:nvSpPr>
              <p:spPr>
                <a:xfrm>
                  <a:off x="0" y="346445"/>
                  <a:ext cx="5421181" cy="3594302"/>
                </a:xfrm>
                <a:prstGeom prst="rect">
                  <a:avLst/>
                </a:prstGeom>
              </p:spPr>
              <p:txBody>
                <a:bodyPr lIns="0" tIns="0" rIns="0" bIns="0" rtlCol="0" anchor="t">
                  <a:spAutoFit/>
                </a:bodyPr>
                <a:lstStyle/>
                <a:p>
                  <a:pPr marL="342900" lvl="0" indent="-342900" algn="l">
                    <a:lnSpc>
                      <a:spcPts val="3550"/>
                    </a:lnSpc>
                    <a:spcBef>
                      <a:spcPct val="0"/>
                    </a:spcBef>
                    <a:buFont typeface="Arial" panose="020B0604020202020204" pitchFamily="34" charset="0"/>
                    <a:buChar char="•"/>
                  </a:pPr>
                  <a:r>
                    <a:rPr lang="en-US" sz="2500" dirty="0">
                      <a:latin typeface="Open Sans"/>
                    </a:rPr>
                    <a:t>Have their own dynamics!</a:t>
                  </a:r>
                </a:p>
                <a:p>
                  <a:pPr marL="342900" lvl="0" indent="-342900" algn="l">
                    <a:lnSpc>
                      <a:spcPts val="3550"/>
                    </a:lnSpc>
                    <a:spcBef>
                      <a:spcPct val="0"/>
                    </a:spcBef>
                    <a:buFont typeface="Arial" panose="020B0604020202020204" pitchFamily="34" charset="0"/>
                    <a:buChar char="•"/>
                  </a:pPr>
                  <a:r>
                    <a:rPr lang="en-US" sz="2500" dirty="0">
                      <a:latin typeface="Open Sans"/>
                    </a:rPr>
                    <a:t>Known transfer functions</a:t>
                  </a:r>
                  <a:r>
                    <a:rPr lang="en-US" sz="2500" baseline="30000" dirty="0">
                      <a:latin typeface="Open Sans"/>
                    </a:rPr>
                    <a:t>1</a:t>
                  </a:r>
                  <a:endParaRPr lang="en-US" sz="2500" dirty="0">
                    <a:latin typeface="Open Sans"/>
                  </a:endParaRPr>
                </a:p>
                <a:p>
                  <a:pPr marL="800100" lvl="1" indent="-342900">
                    <a:lnSpc>
                      <a:spcPts val="3550"/>
                    </a:lnSpc>
                    <a:spcBef>
                      <a:spcPct val="0"/>
                    </a:spcBef>
                    <a:buFont typeface="Arial" panose="020B0604020202020204" pitchFamily="34" charset="0"/>
                    <a:buChar char="•"/>
                  </a:pPr>
                  <a:r>
                    <a:rPr lang="en-US" sz="2500" dirty="0">
                      <a:latin typeface="Open Sans"/>
                    </a:rPr>
                    <a:t>Convert to state-space representation</a:t>
                  </a:r>
                </a:p>
                <a:p>
                  <a:pPr>
                    <a:lnSpc>
                      <a:spcPts val="3550"/>
                    </a:lnSpc>
                    <a:spcBef>
                      <a:spcPct val="0"/>
                    </a:spcBef>
                  </a:pPr>
                  <a:endParaRPr lang="en-US" sz="2500" b="0" i="1" dirty="0">
                    <a:latin typeface="Cambria Math" panose="02040503050406030204" pitchFamily="18" charset="0"/>
                  </a:endParaRPr>
                </a:p>
                <a:p>
                  <a:pPr>
                    <a:lnSpc>
                      <a:spcPts val="3550"/>
                    </a:lnSpc>
                    <a:spcBef>
                      <a:spcPct val="0"/>
                    </a:spcBef>
                  </a:pPr>
                  <a14:m>
                    <m:oMathPara xmlns:m="http://schemas.openxmlformats.org/officeDocument/2006/math">
                      <m:oMathParaPr>
                        <m:jc m:val="centerGroup"/>
                      </m:oMathParaPr>
                      <m:oMath xmlns:m="http://schemas.openxmlformats.org/officeDocument/2006/math">
                        <m:sSub>
                          <m:sSubPr>
                            <m:ctrlPr>
                              <a:rPr lang="en-US" sz="2500" b="0" i="1" smtClean="0">
                                <a:latin typeface="Cambria Math" panose="02040503050406030204" pitchFamily="18" charset="0"/>
                              </a:rPr>
                            </m:ctrlPr>
                          </m:sSubPr>
                          <m:e>
                            <m:r>
                              <a:rPr lang="en-US" sz="2500" b="0" i="1" smtClean="0">
                                <a:latin typeface="Cambria Math" panose="02040503050406030204" pitchFamily="18" charset="0"/>
                              </a:rPr>
                              <m:t>𝐺</m:t>
                            </m:r>
                          </m:e>
                          <m:sub>
                            <m:r>
                              <a:rPr lang="en-US" sz="2500" b="0" i="1" smtClean="0">
                                <a:latin typeface="Cambria Math" panose="02040503050406030204" pitchFamily="18" charset="0"/>
                              </a:rPr>
                              <m:t>𝑎𝑐𝑡</m:t>
                            </m:r>
                            <m:r>
                              <a:rPr lang="en-US" sz="2500" b="0" i="1" smtClean="0">
                                <a:latin typeface="Cambria Math" panose="02040503050406030204" pitchFamily="18" charset="0"/>
                              </a:rPr>
                              <m:t> 1</m:t>
                            </m:r>
                          </m:sub>
                        </m:sSub>
                        <m:d>
                          <m:dPr>
                            <m:ctrlPr>
                              <a:rPr lang="en-US" sz="2500" b="0" i="1" smtClean="0">
                                <a:latin typeface="Cambria Math" panose="02040503050406030204" pitchFamily="18" charset="0"/>
                              </a:rPr>
                            </m:ctrlPr>
                          </m:dPr>
                          <m:e>
                            <m:r>
                              <a:rPr lang="en-US" sz="2500" b="0" i="1" smtClean="0">
                                <a:latin typeface="Cambria Math" panose="02040503050406030204" pitchFamily="18" charset="0"/>
                              </a:rPr>
                              <m:t>𝑠</m:t>
                            </m:r>
                          </m:e>
                        </m:d>
                        <m:r>
                          <a:rPr lang="en-US" sz="2500" b="0" i="1" smtClean="0">
                            <a:latin typeface="Cambria Math" panose="02040503050406030204" pitchFamily="18" charset="0"/>
                          </a:rPr>
                          <m:t>=</m:t>
                        </m:r>
                        <m:f>
                          <m:fPr>
                            <m:ctrlPr>
                              <a:rPr lang="en-US" sz="2500" b="0" i="1" smtClean="0">
                                <a:latin typeface="Cambria Math" panose="02040503050406030204" pitchFamily="18" charset="0"/>
                              </a:rPr>
                            </m:ctrlPr>
                          </m:fPr>
                          <m:num>
                            <m:r>
                              <a:rPr lang="en-US" sz="2500" b="0" i="1" smtClean="0">
                                <a:latin typeface="Cambria Math" panose="02040503050406030204" pitchFamily="18" charset="0"/>
                              </a:rPr>
                              <m:t>1461</m:t>
                            </m:r>
                          </m:num>
                          <m:den>
                            <m:sSup>
                              <m:sSupPr>
                                <m:ctrlPr>
                                  <a:rPr lang="en-US" sz="2500" b="0" i="1" smtClean="0">
                                    <a:latin typeface="Cambria Math" panose="02040503050406030204" pitchFamily="18" charset="0"/>
                                  </a:rPr>
                                </m:ctrlPr>
                              </m:sSupPr>
                              <m:e>
                                <m:r>
                                  <a:rPr lang="en-US" sz="2500" b="0" i="1" smtClean="0">
                                    <a:latin typeface="Cambria Math" panose="02040503050406030204" pitchFamily="18" charset="0"/>
                                  </a:rPr>
                                  <m:t>𝑠</m:t>
                                </m:r>
                              </m:e>
                              <m:sup>
                                <m:r>
                                  <a:rPr lang="en-US" sz="2500" b="0" i="1" smtClean="0">
                                    <a:latin typeface="Cambria Math" panose="02040503050406030204" pitchFamily="18" charset="0"/>
                                  </a:rPr>
                                  <m:t>2</m:t>
                                </m:r>
                              </m:sup>
                            </m:sSup>
                            <m:r>
                              <a:rPr lang="en-US" sz="2500" b="0" i="1" smtClean="0">
                                <a:latin typeface="Cambria Math" panose="02040503050406030204" pitchFamily="18" charset="0"/>
                              </a:rPr>
                              <m:t>+62.2</m:t>
                            </m:r>
                            <m:r>
                              <a:rPr lang="en-US" sz="2500" b="0" i="1" smtClean="0">
                                <a:latin typeface="Cambria Math" panose="02040503050406030204" pitchFamily="18" charset="0"/>
                              </a:rPr>
                              <m:t>𝑠</m:t>
                            </m:r>
                            <m:r>
                              <a:rPr lang="en-US" sz="2500" b="0" i="1" smtClean="0">
                                <a:latin typeface="Cambria Math" panose="02040503050406030204" pitchFamily="18" charset="0"/>
                              </a:rPr>
                              <m:t>+1461</m:t>
                            </m:r>
                          </m:den>
                        </m:f>
                      </m:oMath>
                    </m:oMathPara>
                  </a14:m>
                  <a:endParaRPr lang="en-US" sz="2500" dirty="0">
                    <a:latin typeface="Open Sans"/>
                  </a:endParaRPr>
                </a:p>
                <a:p>
                  <a:pPr>
                    <a:lnSpc>
                      <a:spcPts val="3550"/>
                    </a:lnSpc>
                    <a:spcBef>
                      <a:spcPct val="0"/>
                    </a:spcBef>
                  </a:pPr>
                  <a:endParaRPr lang="en-US" sz="2500" b="0" i="1" dirty="0">
                    <a:latin typeface="Cambria Math" panose="02040503050406030204" pitchFamily="18" charset="0"/>
                  </a:endParaRPr>
                </a:p>
                <a:p>
                  <a:pPr>
                    <a:lnSpc>
                      <a:spcPts val="3550"/>
                    </a:lnSpc>
                    <a:spcBef>
                      <a:spcPct val="0"/>
                    </a:spcBef>
                  </a:pPr>
                  <a14:m>
                    <m:oMathPara xmlns:m="http://schemas.openxmlformats.org/officeDocument/2006/math">
                      <m:oMathParaPr>
                        <m:jc m:val="centerGroup"/>
                      </m:oMathParaPr>
                      <m:oMath xmlns:m="http://schemas.openxmlformats.org/officeDocument/2006/math">
                        <m:r>
                          <a:rPr lang="en-US" sz="2500" b="0" i="1" smtClean="0">
                            <a:latin typeface="Cambria Math" panose="02040503050406030204" pitchFamily="18" charset="0"/>
                          </a:rPr>
                          <m:t>↓</m:t>
                        </m:r>
                      </m:oMath>
                    </m:oMathPara>
                  </a14:m>
                  <a:endParaRPr lang="en-US" sz="2500" b="0" dirty="0">
                    <a:latin typeface="Open Sans"/>
                  </a:endParaRPr>
                </a:p>
                <a:p>
                  <a:pPr>
                    <a:lnSpc>
                      <a:spcPts val="3550"/>
                    </a:lnSpc>
                    <a:spcBef>
                      <a:spcPct val="0"/>
                    </a:spcBef>
                  </a:pPr>
                  <a:endParaRPr lang="en-US" sz="2500" dirty="0">
                    <a:latin typeface="Open Sans"/>
                  </a:endParaRPr>
                </a:p>
                <a:p>
                  <a:pPr>
                    <a:lnSpc>
                      <a:spcPts val="3550"/>
                    </a:lnSpc>
                    <a:spcBef>
                      <a:spcPct val="0"/>
                    </a:spcBef>
                  </a:pPr>
                  <a14:m>
                    <m:oMathPara xmlns:m="http://schemas.openxmlformats.org/officeDocument/2006/math">
                      <m:oMathParaPr>
                        <m:jc m:val="centerGroup"/>
                      </m:oMathParaPr>
                      <m:oMath xmlns:m="http://schemas.openxmlformats.org/officeDocument/2006/math">
                        <m:r>
                          <a:rPr lang="en-US" sz="2500" b="0" i="1" smtClean="0">
                            <a:latin typeface="Cambria Math" panose="02040503050406030204" pitchFamily="18" charset="0"/>
                          </a:rPr>
                          <m:t>𝑠</m:t>
                        </m:r>
                        <m:sSub>
                          <m:sSubPr>
                            <m:ctrlPr>
                              <a:rPr lang="en-US" sz="2500" b="0" i="1" smtClean="0">
                                <a:latin typeface="Cambria Math" panose="02040503050406030204" pitchFamily="18" charset="0"/>
                              </a:rPr>
                            </m:ctrlPr>
                          </m:sSubPr>
                          <m:e>
                            <m:acc>
                              <m:accPr>
                                <m:chr m:val="⃗"/>
                                <m:ctrlPr>
                                  <a:rPr lang="en-US" sz="2500" b="0" i="1" smtClean="0">
                                    <a:latin typeface="Cambria Math" panose="02040503050406030204" pitchFamily="18" charset="0"/>
                                  </a:rPr>
                                </m:ctrlPr>
                              </m:accPr>
                              <m:e>
                                <m:r>
                                  <a:rPr lang="en-US" sz="2500" b="0" i="1" smtClean="0">
                                    <a:latin typeface="Cambria Math" panose="02040503050406030204" pitchFamily="18" charset="0"/>
                                  </a:rPr>
                                  <m:t>𝑥</m:t>
                                </m:r>
                              </m:e>
                            </m:acc>
                          </m:e>
                          <m:sub>
                            <m:r>
                              <a:rPr lang="en-US" sz="2500" b="0" i="1" smtClean="0">
                                <a:latin typeface="Cambria Math" panose="02040503050406030204" pitchFamily="18" charset="0"/>
                              </a:rPr>
                              <m:t>1</m:t>
                            </m:r>
                          </m:sub>
                        </m:sSub>
                        <m:r>
                          <a:rPr lang="en-US" sz="2500" b="0" i="1" smtClean="0">
                            <a:latin typeface="Cambria Math" panose="02040503050406030204" pitchFamily="18" charset="0"/>
                          </a:rPr>
                          <m:t>=</m:t>
                        </m:r>
                        <m:d>
                          <m:dPr>
                            <m:begChr m:val="["/>
                            <m:endChr m:val="]"/>
                            <m:ctrlPr>
                              <a:rPr lang="en-US" sz="2500" b="0" i="1" smtClean="0">
                                <a:latin typeface="Cambria Math" panose="02040503050406030204" pitchFamily="18" charset="0"/>
                              </a:rPr>
                            </m:ctrlPr>
                          </m:dPr>
                          <m:e>
                            <m:m>
                              <m:mPr>
                                <m:mcs>
                                  <m:mc>
                                    <m:mcPr>
                                      <m:count m:val="2"/>
                                      <m:mcJc m:val="center"/>
                                    </m:mcPr>
                                  </m:mc>
                                </m:mcs>
                                <m:ctrlPr>
                                  <a:rPr lang="en-US" sz="2500" b="0" i="1" smtClean="0">
                                    <a:latin typeface="Cambria Math" panose="02040503050406030204" pitchFamily="18" charset="0"/>
                                  </a:rPr>
                                </m:ctrlPr>
                              </m:mPr>
                              <m:mr>
                                <m:e>
                                  <m:r>
                                    <m:rPr>
                                      <m:brk m:alnAt="7"/>
                                    </m:rPr>
                                    <a:rPr lang="en-US" sz="2500" b="0" i="1" smtClean="0">
                                      <a:latin typeface="Cambria Math" panose="02040503050406030204" pitchFamily="18" charset="0"/>
                                    </a:rPr>
                                    <m:t>−62.2</m:t>
                                  </m:r>
                                </m:e>
                                <m:e>
                                  <m:r>
                                    <a:rPr lang="en-US" sz="2500" b="0" i="1" smtClean="0">
                                      <a:latin typeface="Cambria Math" panose="02040503050406030204" pitchFamily="18" charset="0"/>
                                    </a:rPr>
                                    <m:t>−1461</m:t>
                                  </m:r>
                                </m:e>
                              </m:mr>
                              <m:mr>
                                <m:e>
                                  <m:r>
                                    <a:rPr lang="en-US" sz="2500" b="0" i="1" smtClean="0">
                                      <a:latin typeface="Cambria Math" panose="02040503050406030204" pitchFamily="18" charset="0"/>
                                    </a:rPr>
                                    <m:t>1</m:t>
                                  </m:r>
                                </m:e>
                                <m:e>
                                  <m:r>
                                    <a:rPr lang="en-US" sz="2500" b="0" i="1" smtClean="0">
                                      <a:latin typeface="Cambria Math" panose="02040503050406030204" pitchFamily="18" charset="0"/>
                                    </a:rPr>
                                    <m:t>0</m:t>
                                  </m:r>
                                </m:e>
                              </m:mr>
                            </m:m>
                          </m:e>
                        </m:d>
                        <m:sSub>
                          <m:sSubPr>
                            <m:ctrlPr>
                              <a:rPr lang="en-US" sz="2500" b="0" i="1" dirty="0" smtClean="0">
                                <a:latin typeface="Cambria Math" panose="02040503050406030204" pitchFamily="18" charset="0"/>
                              </a:rPr>
                            </m:ctrlPr>
                          </m:sSubPr>
                          <m:e>
                            <m:acc>
                              <m:accPr>
                                <m:chr m:val="⃗"/>
                                <m:ctrlPr>
                                  <a:rPr lang="en-US" sz="2500" b="0" i="1" smtClean="0">
                                    <a:latin typeface="Cambria Math" panose="02040503050406030204" pitchFamily="18" charset="0"/>
                                  </a:rPr>
                                </m:ctrlPr>
                              </m:accPr>
                              <m:e>
                                <m:r>
                                  <a:rPr lang="en-US" sz="2500" b="0" i="1" smtClean="0">
                                    <a:latin typeface="Cambria Math" panose="02040503050406030204" pitchFamily="18" charset="0"/>
                                  </a:rPr>
                                  <m:t>𝑥</m:t>
                                </m:r>
                              </m:e>
                            </m:acc>
                          </m:e>
                          <m:sub>
                            <m:r>
                              <a:rPr lang="en-US" sz="2500" b="0" i="1" dirty="0" smtClean="0">
                                <a:latin typeface="Cambria Math" panose="02040503050406030204" pitchFamily="18" charset="0"/>
                              </a:rPr>
                              <m:t>𝑎𝑐𝑡</m:t>
                            </m:r>
                            <m:r>
                              <a:rPr lang="en-US" sz="2500" b="0" i="1" dirty="0" smtClean="0">
                                <a:latin typeface="Cambria Math" panose="02040503050406030204" pitchFamily="18" charset="0"/>
                              </a:rPr>
                              <m:t> 1</m:t>
                            </m:r>
                          </m:sub>
                        </m:sSub>
                        <m:r>
                          <a:rPr lang="en-US" sz="2500" b="0" i="1" dirty="0" smtClean="0">
                            <a:latin typeface="Cambria Math" panose="02040503050406030204" pitchFamily="18" charset="0"/>
                          </a:rPr>
                          <m:t>+</m:t>
                        </m:r>
                        <m:d>
                          <m:dPr>
                            <m:begChr m:val="["/>
                            <m:endChr m:val="]"/>
                            <m:ctrlPr>
                              <a:rPr lang="en-US" sz="2500" b="0" i="1" dirty="0" smtClean="0">
                                <a:latin typeface="Cambria Math" panose="02040503050406030204" pitchFamily="18" charset="0"/>
                              </a:rPr>
                            </m:ctrlPr>
                          </m:dPr>
                          <m:e>
                            <m:eqArr>
                              <m:eqArrPr>
                                <m:ctrlPr>
                                  <a:rPr lang="en-US" sz="2500" b="0" i="1" dirty="0" smtClean="0">
                                    <a:latin typeface="Cambria Math" panose="02040503050406030204" pitchFamily="18" charset="0"/>
                                  </a:rPr>
                                </m:ctrlPr>
                              </m:eqArrPr>
                              <m:e>
                                <m:r>
                                  <a:rPr lang="en-US" sz="2500" b="0" i="1" dirty="0" smtClean="0">
                                    <a:latin typeface="Cambria Math" panose="02040503050406030204" pitchFamily="18" charset="0"/>
                                  </a:rPr>
                                  <m:t>0</m:t>
                                </m:r>
                              </m:e>
                              <m:e>
                                <m:r>
                                  <a:rPr lang="en-US" sz="2500" b="0" i="1" dirty="0" smtClean="0">
                                    <a:latin typeface="Cambria Math" panose="02040503050406030204" pitchFamily="18" charset="0"/>
                                  </a:rPr>
                                  <m:t>1</m:t>
                                </m:r>
                              </m:e>
                            </m:eqArr>
                          </m:e>
                        </m:d>
                        <m:sSub>
                          <m:sSubPr>
                            <m:ctrlPr>
                              <a:rPr lang="en-US" sz="2500" b="0" i="1" dirty="0" smtClean="0">
                                <a:latin typeface="Cambria Math" panose="02040503050406030204" pitchFamily="18" charset="0"/>
                              </a:rPr>
                            </m:ctrlPr>
                          </m:sSubPr>
                          <m:e>
                            <m:r>
                              <a:rPr lang="en-US" sz="2500" b="0" i="1" dirty="0" smtClean="0">
                                <a:latin typeface="Cambria Math" panose="02040503050406030204" pitchFamily="18" charset="0"/>
                              </a:rPr>
                              <m:t>𝑢</m:t>
                            </m:r>
                          </m:e>
                          <m:sub>
                            <m:r>
                              <a:rPr lang="en-US" sz="2500" b="0" i="1" dirty="0" smtClean="0">
                                <a:latin typeface="Cambria Math" panose="02040503050406030204" pitchFamily="18" charset="0"/>
                              </a:rPr>
                              <m:t>𝑎𝑐𝑡</m:t>
                            </m:r>
                            <m:r>
                              <a:rPr lang="en-US" sz="2500" b="0" i="1" dirty="0" smtClean="0">
                                <a:latin typeface="Cambria Math" panose="02040503050406030204" pitchFamily="18" charset="0"/>
                              </a:rPr>
                              <m:t> 1</m:t>
                            </m:r>
                          </m:sub>
                        </m:sSub>
                      </m:oMath>
                    </m:oMathPara>
                  </a14:m>
                  <a:endParaRPr lang="en-US" sz="2500" dirty="0">
                    <a:latin typeface="Open Sans"/>
                  </a:endParaRPr>
                </a:p>
                <a:p>
                  <a:pPr marL="342900" indent="-342900">
                    <a:lnSpc>
                      <a:spcPts val="3550"/>
                    </a:lnSpc>
                    <a:spcBef>
                      <a:spcPct val="0"/>
                    </a:spcBef>
                    <a:buFont typeface="Arial" panose="020B0604020202020204" pitchFamily="34" charset="0"/>
                    <a:buChar char="•"/>
                  </a:pPr>
                  <a:endParaRPr lang="en-US" sz="2500" dirty="0">
                    <a:latin typeface="Open Sans"/>
                  </a:endParaRPr>
                </a:p>
                <a:p>
                  <a:pPr marL="342900" indent="-342900">
                    <a:lnSpc>
                      <a:spcPts val="3550"/>
                    </a:lnSpc>
                    <a:spcBef>
                      <a:spcPct val="0"/>
                    </a:spcBef>
                    <a:buFont typeface="Arial" panose="020B0604020202020204" pitchFamily="34" charset="0"/>
                    <a:buChar char="•"/>
                  </a:pPr>
                  <a:r>
                    <a:rPr lang="en-US" sz="2500" dirty="0">
                      <a:latin typeface="Open Sans"/>
                    </a:rPr>
                    <a:t>Approximate perfect sensors: </a:t>
                  </a:r>
                  <a14:m>
                    <m:oMath xmlns:m="http://schemas.openxmlformats.org/officeDocument/2006/math">
                      <m:sSub>
                        <m:sSubPr>
                          <m:ctrlPr>
                            <a:rPr lang="en-US" sz="2500" b="0" i="1" dirty="0" smtClean="0">
                              <a:latin typeface="Cambria Math" panose="02040503050406030204" pitchFamily="18" charset="0"/>
                            </a:rPr>
                          </m:ctrlPr>
                        </m:sSubPr>
                        <m:e>
                          <m:acc>
                            <m:accPr>
                              <m:chr m:val="⃗"/>
                              <m:ctrlPr>
                                <a:rPr lang="en-US" sz="2500" b="0" i="1" smtClean="0">
                                  <a:latin typeface="Cambria Math" panose="02040503050406030204" pitchFamily="18" charset="0"/>
                                </a:rPr>
                              </m:ctrlPr>
                            </m:accPr>
                            <m:e>
                              <m:r>
                                <a:rPr lang="en-US" sz="2500" b="0" i="1" smtClean="0">
                                  <a:latin typeface="Cambria Math" panose="02040503050406030204" pitchFamily="18" charset="0"/>
                                </a:rPr>
                                <m:t>𝑦</m:t>
                              </m:r>
                            </m:e>
                          </m:acc>
                        </m:e>
                        <m:sub>
                          <m:r>
                            <a:rPr lang="en-US" sz="2500" b="0" i="1" dirty="0" smtClean="0">
                              <a:latin typeface="Cambria Math" panose="02040503050406030204" pitchFamily="18" charset="0"/>
                            </a:rPr>
                            <m:t>𝑠𝑒𝑛𝑠</m:t>
                          </m:r>
                        </m:sub>
                      </m:sSub>
                      <m:r>
                        <a:rPr lang="en-US" sz="2500" b="0" i="1" dirty="0" smtClean="0">
                          <a:latin typeface="Cambria Math" panose="02040503050406030204" pitchFamily="18" charset="0"/>
                        </a:rPr>
                        <m:t>=</m:t>
                      </m:r>
                      <m:sSub>
                        <m:sSubPr>
                          <m:ctrlPr>
                            <a:rPr lang="en-US" sz="2500" b="0" i="1" dirty="0" smtClean="0">
                              <a:latin typeface="Cambria Math" panose="02040503050406030204" pitchFamily="18" charset="0"/>
                            </a:rPr>
                          </m:ctrlPr>
                        </m:sSubPr>
                        <m:e>
                          <m:acc>
                            <m:accPr>
                              <m:chr m:val="⃗"/>
                              <m:ctrlPr>
                                <a:rPr lang="en-US" sz="2500" b="0" i="1" dirty="0" smtClean="0">
                                  <a:latin typeface="Cambria Math" panose="02040503050406030204" pitchFamily="18" charset="0"/>
                                </a:rPr>
                              </m:ctrlPr>
                            </m:accPr>
                            <m:e>
                              <m:r>
                                <a:rPr lang="en-US" sz="2500" b="0" i="1" dirty="0" smtClean="0">
                                  <a:latin typeface="Cambria Math" panose="02040503050406030204" pitchFamily="18" charset="0"/>
                                </a:rPr>
                                <m:t>𝑢</m:t>
                              </m:r>
                            </m:e>
                          </m:acc>
                        </m:e>
                        <m:sub>
                          <m:r>
                            <a:rPr lang="en-US" sz="2500" b="0" i="1" dirty="0" smtClean="0">
                              <a:latin typeface="Cambria Math" panose="02040503050406030204" pitchFamily="18" charset="0"/>
                            </a:rPr>
                            <m:t>𝑠𝑒𝑛𝑠</m:t>
                          </m:r>
                        </m:sub>
                      </m:sSub>
                    </m:oMath>
                  </a14:m>
                  <a:endParaRPr lang="en-US" sz="2500" b="0" dirty="0">
                    <a:latin typeface="Open Sans"/>
                  </a:endParaRPr>
                </a:p>
              </p:txBody>
            </p:sp>
          </mc:Choice>
          <mc:Fallback>
            <p:sp>
              <p:nvSpPr>
                <p:cNvPr id="11" name="TextBox 21">
                  <a:extLst>
                    <a:ext uri="{FF2B5EF4-FFF2-40B4-BE49-F238E27FC236}">
                      <a16:creationId xmlns:a16="http://schemas.microsoft.com/office/drawing/2014/main" id="{652DE2D7-A81F-6534-FA09-D15ABACB9CF0}"/>
                    </a:ext>
                  </a:extLst>
                </p:cNvPr>
                <p:cNvSpPr txBox="1">
                  <a:spLocks noRot="1" noChangeAspect="1" noMove="1" noResize="1" noEditPoints="1" noAdjustHandles="1" noChangeArrowheads="1" noChangeShapeType="1" noTextEdit="1"/>
                </p:cNvSpPr>
                <p:nvPr/>
              </p:nvSpPr>
              <p:spPr>
                <a:xfrm>
                  <a:off x="0" y="346445"/>
                  <a:ext cx="5421181" cy="3594302"/>
                </a:xfrm>
                <a:prstGeom prst="rect">
                  <a:avLst/>
                </a:prstGeom>
                <a:blipFill>
                  <a:blip r:embed="rId5"/>
                  <a:stretch>
                    <a:fillRect l="-2757" t="-1088" b="-2781"/>
                  </a:stretch>
                </a:blipFill>
              </p:spPr>
              <p:txBody>
                <a:bodyPr/>
                <a:lstStyle/>
                <a:p>
                  <a:r>
                    <a:rPr lang="en-US">
                      <a:noFill/>
                    </a:rPr>
                    <a:t> </a:t>
                  </a:r>
                </a:p>
              </p:txBody>
            </p:sp>
          </mc:Fallback>
        </mc:AlternateContent>
      </p:grpSp>
      <p:pic>
        <p:nvPicPr>
          <p:cNvPr id="19" name="Picture 18" descr="A screenshot of a computer&#10;&#10;Description automatically generated">
            <a:extLst>
              <a:ext uri="{FF2B5EF4-FFF2-40B4-BE49-F238E27FC236}">
                <a16:creationId xmlns:a16="http://schemas.microsoft.com/office/drawing/2014/main" id="{81F1DFB9-0C6F-E3CA-CDB0-25EC426725C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200" y="2848680"/>
            <a:ext cx="9144000" cy="3116166"/>
          </a:xfrm>
          <a:prstGeom prst="rect">
            <a:avLst/>
          </a:prstGeom>
        </p:spPr>
      </p:pic>
      <p:grpSp>
        <p:nvGrpSpPr>
          <p:cNvPr id="20" name="Group 19">
            <a:extLst>
              <a:ext uri="{FF2B5EF4-FFF2-40B4-BE49-F238E27FC236}">
                <a16:creationId xmlns:a16="http://schemas.microsoft.com/office/drawing/2014/main" id="{33551E53-F814-E587-85B2-2E3749DE1562}"/>
              </a:ext>
            </a:extLst>
          </p:cNvPr>
          <p:cNvGrpSpPr/>
          <p:nvPr/>
        </p:nvGrpSpPr>
        <p:grpSpPr>
          <a:xfrm>
            <a:off x="10124747" y="7506976"/>
            <a:ext cx="6639253" cy="946990"/>
            <a:chOff x="0" y="-19049"/>
            <a:chExt cx="5424890" cy="674668"/>
          </a:xfrm>
        </p:grpSpPr>
        <p:sp>
          <p:nvSpPr>
            <p:cNvPr id="21" name="TextBox 20">
              <a:extLst>
                <a:ext uri="{FF2B5EF4-FFF2-40B4-BE49-F238E27FC236}">
                  <a16:creationId xmlns:a16="http://schemas.microsoft.com/office/drawing/2014/main" id="{4291EF98-65F1-6763-BC9E-29A743CFBE88}"/>
                </a:ext>
              </a:extLst>
            </p:cNvPr>
            <p:cNvSpPr txBox="1"/>
            <p:nvPr/>
          </p:nvSpPr>
          <p:spPr>
            <a:xfrm>
              <a:off x="0" y="-19049"/>
              <a:ext cx="5421181" cy="369014"/>
            </a:xfrm>
            <a:prstGeom prst="rect">
              <a:avLst/>
            </a:prstGeom>
          </p:spPr>
          <p:txBody>
            <a:bodyPr lIns="0" tIns="0" rIns="0" bIns="0" rtlCol="0" anchor="t">
              <a:spAutoFit/>
            </a:bodyPr>
            <a:lstStyle/>
            <a:p>
              <a:pPr marL="0" lvl="0" indent="0" algn="l">
                <a:lnSpc>
                  <a:spcPts val="4410"/>
                </a:lnSpc>
                <a:spcBef>
                  <a:spcPct val="0"/>
                </a:spcBef>
              </a:pPr>
              <a:r>
                <a:rPr lang="en-US" sz="3500" dirty="0">
                  <a:solidFill>
                    <a:srgbClr val="B7A57A"/>
                  </a:solidFill>
                  <a:latin typeface="Encode Sans Black" pitchFamily="2" charset="0"/>
                </a:rPr>
                <a:t>Coupled Aeroservoelastics</a:t>
              </a:r>
            </a:p>
          </p:txBody>
        </p:sp>
        <p:sp>
          <p:nvSpPr>
            <p:cNvPr id="22" name="TextBox 21">
              <a:extLst>
                <a:ext uri="{FF2B5EF4-FFF2-40B4-BE49-F238E27FC236}">
                  <a16:creationId xmlns:a16="http://schemas.microsoft.com/office/drawing/2014/main" id="{DF881807-5BE7-0C5B-73EF-D162AA28E668}"/>
                </a:ext>
              </a:extLst>
            </p:cNvPr>
            <p:cNvSpPr txBox="1"/>
            <p:nvPr/>
          </p:nvSpPr>
          <p:spPr>
            <a:xfrm>
              <a:off x="3709" y="349965"/>
              <a:ext cx="5421181" cy="305654"/>
            </a:xfrm>
            <a:prstGeom prst="rect">
              <a:avLst/>
            </a:prstGeom>
          </p:spPr>
          <p:txBody>
            <a:bodyPr lIns="0" tIns="0" rIns="0" bIns="0" rtlCol="0" anchor="t">
              <a:spAutoFit/>
            </a:bodyPr>
            <a:lstStyle/>
            <a:p>
              <a:pPr marL="342900" lvl="0" indent="-342900" algn="l">
                <a:lnSpc>
                  <a:spcPts val="3550"/>
                </a:lnSpc>
                <a:spcBef>
                  <a:spcPct val="0"/>
                </a:spcBef>
                <a:buFont typeface="Arial" panose="020B0604020202020204" pitchFamily="34" charset="0"/>
                <a:buChar char="•"/>
              </a:pPr>
              <a:r>
                <a:rPr lang="en-US" sz="2500" dirty="0">
                  <a:latin typeface="Open Sans"/>
                </a:rPr>
                <a:t>Chain together state-space models</a:t>
              </a:r>
            </a:p>
          </p:txBody>
        </p:sp>
      </p:grpSp>
    </p:spTree>
    <p:extLst>
      <p:ext uri="{BB962C8B-B14F-4D97-AF65-F5344CB8AC3E}">
        <p14:creationId xmlns:p14="http://schemas.microsoft.com/office/powerpoint/2010/main" val="4237706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4B2E83"/>
        </a:solidFill>
        <a:effectLst/>
      </p:bgPr>
    </p:bg>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88248DA7-8E58-19F1-5E8B-0CFFEDCA5CCA}"/>
              </a:ext>
            </a:extLst>
          </p:cNvPr>
          <p:cNvSpPr/>
          <p:nvPr/>
        </p:nvSpPr>
        <p:spPr>
          <a:xfrm>
            <a:off x="0" y="2400300"/>
            <a:ext cx="762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3" name="Rectangle: Rounded Corners 42">
                <a:extLst>
                  <a:ext uri="{FF2B5EF4-FFF2-40B4-BE49-F238E27FC236}">
                    <a16:creationId xmlns:a16="http://schemas.microsoft.com/office/drawing/2014/main" id="{5121145D-FBBF-15BD-B9C2-90BEF3CB8B59}"/>
                  </a:ext>
                </a:extLst>
              </p:cNvPr>
              <p:cNvSpPr/>
              <p:nvPr/>
            </p:nvSpPr>
            <p:spPr>
              <a:xfrm>
                <a:off x="172876" y="2400300"/>
                <a:ext cx="9144000" cy="6858000"/>
              </a:xfrm>
              <a:prstGeom prst="roundRect">
                <a:avLst>
                  <a:gd name="adj" fmla="val 7223"/>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800" b="0" i="1" dirty="0">
                  <a:solidFill>
                    <a:schemeClr val="tx1"/>
                  </a:solidFill>
                  <a:latin typeface="Cambria Math" panose="02040503050406030204" pitchFamily="18" charset="0"/>
                </a:endParaRPr>
              </a:p>
              <a:p>
                <a:pPr algn="ctr"/>
                <a:endParaRPr lang="en-US" sz="2800" i="1" dirty="0">
                  <a:solidFill>
                    <a:schemeClr val="tx1"/>
                  </a:solidFill>
                  <a:latin typeface="Cambria Math" panose="02040503050406030204" pitchFamily="18" charset="0"/>
                </a:endParaRPr>
              </a:p>
              <a:p>
                <a:pPr algn="ctr"/>
                <a:endParaRPr lang="en-US" sz="2800" b="0" i="1" dirty="0">
                  <a:solidFill>
                    <a:schemeClr val="tx1"/>
                  </a:solidFill>
                  <a:latin typeface="Cambria Math" panose="02040503050406030204" pitchFamily="18" charset="0"/>
                </a:endParaRPr>
              </a:p>
              <a:p>
                <a:pPr algn="ctr"/>
                <a:endParaRPr lang="en-US" sz="2800" i="1" dirty="0">
                  <a:solidFill>
                    <a:schemeClr val="tx1"/>
                  </a:solidFill>
                  <a:latin typeface="Cambria Math" panose="02040503050406030204" pitchFamily="18" charset="0"/>
                </a:endParaRPr>
              </a:p>
              <a:p>
                <a:pPr algn="ctr"/>
                <a:endParaRPr lang="en-US" sz="2800" i="1" dirty="0">
                  <a:solidFill>
                    <a:schemeClr val="tx1"/>
                  </a:solidFill>
                  <a:latin typeface="Cambria Math" panose="02040503050406030204" pitchFamily="18" charset="0"/>
                </a:endParaRPr>
              </a:p>
              <a:p>
                <a:pPr algn="ctr"/>
                <a:endParaRPr lang="en-US" sz="2800" b="0" i="1" dirty="0">
                  <a:solidFill>
                    <a:schemeClr val="tx1"/>
                  </a:solidFill>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US" sz="2800" b="0" i="1" smtClean="0">
                          <a:solidFill>
                            <a:schemeClr val="tx1"/>
                          </a:solidFill>
                          <a:latin typeface="Cambria Math" panose="02040503050406030204" pitchFamily="18" charset="0"/>
                        </a:rPr>
                        <m:t>𝑠</m:t>
                      </m:r>
                      <m:d>
                        <m:dPr>
                          <m:begChr m:val="["/>
                          <m:endChr m:val="]"/>
                          <m:ctrlPr>
                            <a:rPr lang="en-US" sz="2800" i="1">
                              <a:solidFill>
                                <a:schemeClr val="tx1"/>
                              </a:solidFill>
                              <a:latin typeface="Cambria Math" panose="02040503050406030204" pitchFamily="18" charset="0"/>
                            </a:rPr>
                          </m:ctrlPr>
                        </m:dPr>
                        <m:e>
                          <m:eqArr>
                            <m:eqArrPr>
                              <m:ctrlPr>
                                <a:rPr lang="en-US" sz="2800" i="1">
                                  <a:solidFill>
                                    <a:schemeClr val="tx1"/>
                                  </a:solidFill>
                                  <a:latin typeface="Cambria Math" panose="02040503050406030204" pitchFamily="18" charset="0"/>
                                </a:rPr>
                              </m:ctrlPr>
                            </m:eqArrPr>
                            <m:e>
                              <m:sSub>
                                <m:sSubPr>
                                  <m:ctrlPr>
                                    <a:rPr lang="en-US" sz="2800" i="1">
                                      <a:solidFill>
                                        <a:schemeClr val="tx1"/>
                                      </a:solidFill>
                                      <a:latin typeface="Cambria Math" panose="02040503050406030204" pitchFamily="18" charset="0"/>
                                    </a:rPr>
                                  </m:ctrlPr>
                                </m:sSubPr>
                                <m:e>
                                  <m:acc>
                                    <m:accPr>
                                      <m:chr m:val="⃗"/>
                                      <m:ctrlPr>
                                        <a:rPr lang="en-US" sz="2800" i="1">
                                          <a:solidFill>
                                            <a:schemeClr val="tx1"/>
                                          </a:solidFill>
                                          <a:latin typeface="Cambria Math" panose="02040503050406030204" pitchFamily="18" charset="0"/>
                                        </a:rPr>
                                      </m:ctrlPr>
                                    </m:accPr>
                                    <m:e>
                                      <m:r>
                                        <a:rPr lang="en-US" sz="2800" i="1">
                                          <a:solidFill>
                                            <a:schemeClr val="tx1"/>
                                          </a:solidFill>
                                          <a:latin typeface="Cambria Math" panose="02040503050406030204" pitchFamily="18" charset="0"/>
                                        </a:rPr>
                                        <m:t>𝑥</m:t>
                                      </m:r>
                                    </m:e>
                                  </m:acc>
                                </m:e>
                                <m:sub>
                                  <m:r>
                                    <a:rPr lang="en-US" sz="2800" i="1">
                                      <a:solidFill>
                                        <a:schemeClr val="tx1"/>
                                      </a:solidFill>
                                      <a:latin typeface="Cambria Math" panose="02040503050406030204" pitchFamily="18" charset="0"/>
                                    </a:rPr>
                                    <m:t>𝑎𝑐𝑡</m:t>
                                  </m:r>
                                </m:sub>
                              </m:sSub>
                            </m:e>
                            <m:e>
                              <m:sSub>
                                <m:sSubPr>
                                  <m:ctrlPr>
                                    <a:rPr lang="en-US" sz="2800" i="1">
                                      <a:solidFill>
                                        <a:schemeClr val="tx1"/>
                                      </a:solidFill>
                                      <a:latin typeface="Cambria Math" panose="02040503050406030204" pitchFamily="18" charset="0"/>
                                    </a:rPr>
                                  </m:ctrlPr>
                                </m:sSubPr>
                                <m:e>
                                  <m:acc>
                                    <m:accPr>
                                      <m:chr m:val="⃗"/>
                                      <m:ctrlPr>
                                        <a:rPr lang="en-US" sz="2800" i="1">
                                          <a:solidFill>
                                            <a:schemeClr val="tx1"/>
                                          </a:solidFill>
                                          <a:latin typeface="Cambria Math" panose="02040503050406030204" pitchFamily="18" charset="0"/>
                                        </a:rPr>
                                      </m:ctrlPr>
                                    </m:accPr>
                                    <m:e>
                                      <m:r>
                                        <a:rPr lang="en-US" sz="2800" i="1">
                                          <a:solidFill>
                                            <a:schemeClr val="tx1"/>
                                          </a:solidFill>
                                          <a:latin typeface="Cambria Math" panose="02040503050406030204" pitchFamily="18" charset="0"/>
                                        </a:rPr>
                                        <m:t>𝑥</m:t>
                                      </m:r>
                                    </m:e>
                                  </m:acc>
                                </m:e>
                                <m:sub>
                                  <m:r>
                                    <a:rPr lang="en-US" sz="2800" i="1">
                                      <a:solidFill>
                                        <a:schemeClr val="tx1"/>
                                      </a:solidFill>
                                      <a:latin typeface="Cambria Math" panose="02040503050406030204" pitchFamily="18" charset="0"/>
                                    </a:rPr>
                                    <m:t>𝑝</m:t>
                                  </m:r>
                                </m:sub>
                              </m:sSub>
                            </m:e>
                          </m:eqArr>
                        </m:e>
                      </m:d>
                      <m:r>
                        <a:rPr lang="en-US" sz="2800" b="0" i="1" smtClean="0">
                          <a:solidFill>
                            <a:schemeClr val="tx1"/>
                          </a:solidFill>
                          <a:latin typeface="Cambria Math" panose="02040503050406030204" pitchFamily="18" charset="0"/>
                        </a:rPr>
                        <m:t>=</m:t>
                      </m:r>
                      <m:d>
                        <m:dPr>
                          <m:begChr m:val="["/>
                          <m:endChr m:val="]"/>
                          <m:ctrlPr>
                            <a:rPr lang="en-US" sz="2800" b="0" i="1" smtClean="0">
                              <a:solidFill>
                                <a:schemeClr val="tx1"/>
                              </a:solidFill>
                              <a:latin typeface="Cambria Math" panose="02040503050406030204" pitchFamily="18" charset="0"/>
                            </a:rPr>
                          </m:ctrlPr>
                        </m:dPr>
                        <m:e>
                          <m:m>
                            <m:mPr>
                              <m:mcs>
                                <m:mc>
                                  <m:mcPr>
                                    <m:count m:val="2"/>
                                    <m:mcJc m:val="center"/>
                                  </m:mcPr>
                                </m:mc>
                              </m:mcs>
                              <m:ctrlPr>
                                <a:rPr lang="en-US" sz="2800" b="0" i="1" smtClean="0">
                                  <a:solidFill>
                                    <a:schemeClr val="tx1"/>
                                  </a:solidFill>
                                  <a:latin typeface="Cambria Math" panose="02040503050406030204" pitchFamily="18" charset="0"/>
                                </a:rPr>
                              </m:ctrlPr>
                            </m:mPr>
                            <m:mr>
                              <m:e>
                                <m:d>
                                  <m:dPr>
                                    <m:begChr m:val="["/>
                                    <m:endChr m:val="]"/>
                                    <m:ctrlPr>
                                      <a:rPr lang="en-US" sz="2800" b="0" i="1" smtClean="0">
                                        <a:solidFill>
                                          <a:schemeClr val="tx1"/>
                                        </a:solidFill>
                                        <a:latin typeface="Cambria Math" panose="02040503050406030204" pitchFamily="18" charset="0"/>
                                      </a:rPr>
                                    </m:ctrlPr>
                                  </m:dPr>
                                  <m:e>
                                    <m:sSub>
                                      <m:sSubPr>
                                        <m:ctrlPr>
                                          <a:rPr lang="en-US" sz="2800" b="0" i="1" smtClean="0">
                                            <a:solidFill>
                                              <a:schemeClr val="tx1"/>
                                            </a:solidFill>
                                            <a:latin typeface="Cambria Math" panose="02040503050406030204" pitchFamily="18" charset="0"/>
                                          </a:rPr>
                                        </m:ctrlPr>
                                      </m:sSubPr>
                                      <m:e>
                                        <m:r>
                                          <m:rPr>
                                            <m:brk m:alnAt="7"/>
                                          </m:rPr>
                                          <a:rPr lang="en-US" sz="2800" b="0" i="1" smtClean="0">
                                            <a:solidFill>
                                              <a:schemeClr val="tx1"/>
                                            </a:solidFill>
                                            <a:latin typeface="Cambria Math" panose="02040503050406030204" pitchFamily="18" charset="0"/>
                                          </a:rPr>
                                          <m:t>𝐴</m:t>
                                        </m:r>
                                      </m:e>
                                      <m:sub>
                                        <m:r>
                                          <m:rPr>
                                            <m:brk m:alnAt="7"/>
                                          </m:rPr>
                                          <a:rPr lang="en-US" sz="2800" b="0" i="1" smtClean="0">
                                            <a:solidFill>
                                              <a:schemeClr val="tx1"/>
                                            </a:solidFill>
                                            <a:latin typeface="Cambria Math" panose="02040503050406030204" pitchFamily="18" charset="0"/>
                                          </a:rPr>
                                          <m:t>𝑎</m:t>
                                        </m:r>
                                        <m:r>
                                          <a:rPr lang="en-US" sz="2800" b="0" i="1" smtClean="0">
                                            <a:solidFill>
                                              <a:schemeClr val="tx1"/>
                                            </a:solidFill>
                                            <a:latin typeface="Cambria Math" panose="02040503050406030204" pitchFamily="18" charset="0"/>
                                          </a:rPr>
                                          <m:t>𝑐𝑡</m:t>
                                        </m:r>
                                      </m:sub>
                                    </m:sSub>
                                  </m:e>
                                </m:d>
                              </m:e>
                              <m:e>
                                <m:d>
                                  <m:dPr>
                                    <m:begChr m:val="["/>
                                    <m:endChr m:val="]"/>
                                    <m:ctrlPr>
                                      <a:rPr lang="en-US" sz="2800" b="0" i="1" smtClean="0">
                                        <a:solidFill>
                                          <a:schemeClr val="tx1"/>
                                        </a:solidFill>
                                        <a:latin typeface="Cambria Math" panose="02040503050406030204" pitchFamily="18" charset="0"/>
                                      </a:rPr>
                                    </m:ctrlPr>
                                  </m:dPr>
                                  <m:e>
                                    <m:r>
                                      <a:rPr lang="en-US" sz="2800" b="0" i="1" smtClean="0">
                                        <a:solidFill>
                                          <a:schemeClr val="tx1"/>
                                        </a:solidFill>
                                        <a:latin typeface="Cambria Math" panose="02040503050406030204" pitchFamily="18" charset="0"/>
                                      </a:rPr>
                                      <m:t>0</m:t>
                                    </m:r>
                                  </m:e>
                                </m:d>
                              </m:e>
                            </m:mr>
                            <m:mr>
                              <m:e>
                                <m:d>
                                  <m:dPr>
                                    <m:begChr m:val="["/>
                                    <m:endChr m:val="]"/>
                                    <m:ctrlPr>
                                      <a:rPr lang="en-US" sz="2800" b="0" i="1" smtClean="0">
                                        <a:solidFill>
                                          <a:schemeClr val="tx1"/>
                                        </a:solidFill>
                                        <a:latin typeface="Cambria Math" panose="02040503050406030204" pitchFamily="18" charset="0"/>
                                      </a:rPr>
                                    </m:ctrlPr>
                                  </m:dPr>
                                  <m:e>
                                    <m:sSub>
                                      <m:sSubPr>
                                        <m:ctrlPr>
                                          <a:rPr lang="en-US" sz="2800" b="0" i="1" smtClean="0">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rPr>
                                          <m:t>𝐵</m:t>
                                        </m:r>
                                      </m:e>
                                      <m:sub>
                                        <m:r>
                                          <a:rPr lang="en-US" sz="2800" b="0" i="1" smtClean="0">
                                            <a:solidFill>
                                              <a:schemeClr val="tx1"/>
                                            </a:solidFill>
                                            <a:latin typeface="Cambria Math" panose="02040503050406030204" pitchFamily="18" charset="0"/>
                                          </a:rPr>
                                          <m:t>𝑝</m:t>
                                        </m:r>
                                      </m:sub>
                                    </m:sSub>
                                  </m:e>
                                </m:d>
                                <m:d>
                                  <m:dPr>
                                    <m:begChr m:val="["/>
                                    <m:endChr m:val="]"/>
                                    <m:ctrlPr>
                                      <a:rPr lang="en-US" sz="2800" b="0" i="1" smtClean="0">
                                        <a:solidFill>
                                          <a:schemeClr val="tx1"/>
                                        </a:solidFill>
                                        <a:latin typeface="Cambria Math" panose="02040503050406030204" pitchFamily="18" charset="0"/>
                                      </a:rPr>
                                    </m:ctrlPr>
                                  </m:dPr>
                                  <m:e>
                                    <m:sSub>
                                      <m:sSubPr>
                                        <m:ctrlPr>
                                          <a:rPr lang="en-US" sz="2800" b="0" i="1" smtClean="0">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rPr>
                                          <m:t>𝐶</m:t>
                                        </m:r>
                                      </m:e>
                                      <m:sub>
                                        <m:r>
                                          <a:rPr lang="en-US" sz="2800" b="0" i="1" smtClean="0">
                                            <a:solidFill>
                                              <a:schemeClr val="tx1"/>
                                            </a:solidFill>
                                            <a:latin typeface="Cambria Math" panose="02040503050406030204" pitchFamily="18" charset="0"/>
                                          </a:rPr>
                                          <m:t>𝑎𝑐𝑡</m:t>
                                        </m:r>
                                      </m:sub>
                                    </m:sSub>
                                  </m:e>
                                </m:d>
                              </m:e>
                              <m:e>
                                <m:d>
                                  <m:dPr>
                                    <m:begChr m:val="["/>
                                    <m:endChr m:val="]"/>
                                    <m:ctrlPr>
                                      <a:rPr lang="en-US" sz="2800" b="0" i="1" smtClean="0">
                                        <a:solidFill>
                                          <a:schemeClr val="tx1"/>
                                        </a:solidFill>
                                        <a:latin typeface="Cambria Math" panose="02040503050406030204" pitchFamily="18" charset="0"/>
                                      </a:rPr>
                                    </m:ctrlPr>
                                  </m:dPr>
                                  <m:e>
                                    <m:sSub>
                                      <m:sSubPr>
                                        <m:ctrlPr>
                                          <a:rPr lang="en-US" sz="2800" b="0" i="1" smtClean="0">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rPr>
                                          <m:t>𝐴</m:t>
                                        </m:r>
                                      </m:e>
                                      <m:sub>
                                        <m:r>
                                          <a:rPr lang="en-US" sz="2800" b="0" i="1" smtClean="0">
                                            <a:solidFill>
                                              <a:schemeClr val="tx1"/>
                                            </a:solidFill>
                                            <a:latin typeface="Cambria Math" panose="02040503050406030204" pitchFamily="18" charset="0"/>
                                          </a:rPr>
                                          <m:t>𝑝</m:t>
                                        </m:r>
                                      </m:sub>
                                    </m:sSub>
                                  </m:e>
                                </m:d>
                              </m:e>
                            </m:mr>
                          </m:m>
                        </m:e>
                      </m:d>
                      <m:d>
                        <m:dPr>
                          <m:begChr m:val="["/>
                          <m:endChr m:val="]"/>
                          <m:ctrlPr>
                            <a:rPr lang="en-US" sz="2800" i="1">
                              <a:solidFill>
                                <a:schemeClr val="tx1"/>
                              </a:solidFill>
                              <a:latin typeface="Cambria Math" panose="02040503050406030204" pitchFamily="18" charset="0"/>
                            </a:rPr>
                          </m:ctrlPr>
                        </m:dPr>
                        <m:e>
                          <m:eqArr>
                            <m:eqArrPr>
                              <m:ctrlPr>
                                <a:rPr lang="en-US" sz="2800" i="1" smtClean="0">
                                  <a:solidFill>
                                    <a:schemeClr val="tx1"/>
                                  </a:solidFill>
                                  <a:latin typeface="Cambria Math" panose="02040503050406030204" pitchFamily="18" charset="0"/>
                                </a:rPr>
                              </m:ctrlPr>
                            </m:eqArrPr>
                            <m:e>
                              <m:sSub>
                                <m:sSubPr>
                                  <m:ctrlPr>
                                    <a:rPr lang="en-US" sz="2800" i="1">
                                      <a:solidFill>
                                        <a:schemeClr val="tx1"/>
                                      </a:solidFill>
                                      <a:latin typeface="Cambria Math" panose="02040503050406030204" pitchFamily="18" charset="0"/>
                                    </a:rPr>
                                  </m:ctrlPr>
                                </m:sSubPr>
                                <m:e>
                                  <m:acc>
                                    <m:accPr>
                                      <m:chr m:val="⃗"/>
                                      <m:ctrlPr>
                                        <a:rPr lang="en-US" sz="2800" i="1">
                                          <a:solidFill>
                                            <a:schemeClr val="tx1"/>
                                          </a:solidFill>
                                          <a:latin typeface="Cambria Math" panose="02040503050406030204" pitchFamily="18" charset="0"/>
                                        </a:rPr>
                                      </m:ctrlPr>
                                    </m:accPr>
                                    <m:e>
                                      <m:r>
                                        <a:rPr lang="en-US" sz="2800" i="1">
                                          <a:solidFill>
                                            <a:schemeClr val="tx1"/>
                                          </a:solidFill>
                                          <a:latin typeface="Cambria Math" panose="02040503050406030204" pitchFamily="18" charset="0"/>
                                        </a:rPr>
                                        <m:t>𝑥</m:t>
                                      </m:r>
                                    </m:e>
                                  </m:acc>
                                </m:e>
                                <m:sub>
                                  <m:r>
                                    <a:rPr lang="en-US" sz="2800" b="0" i="1" smtClean="0">
                                      <a:solidFill>
                                        <a:schemeClr val="tx1"/>
                                      </a:solidFill>
                                      <a:latin typeface="Cambria Math" panose="02040503050406030204" pitchFamily="18" charset="0"/>
                                    </a:rPr>
                                    <m:t>𝑎𝑐𝑡</m:t>
                                  </m:r>
                                </m:sub>
                              </m:sSub>
                            </m:e>
                            <m:e>
                              <m:sSub>
                                <m:sSubPr>
                                  <m:ctrlPr>
                                    <a:rPr lang="en-US" sz="2800" i="1" smtClean="0">
                                      <a:solidFill>
                                        <a:schemeClr val="tx1"/>
                                      </a:solidFill>
                                      <a:latin typeface="Cambria Math" panose="02040503050406030204" pitchFamily="18" charset="0"/>
                                    </a:rPr>
                                  </m:ctrlPr>
                                </m:sSubPr>
                                <m:e>
                                  <m:acc>
                                    <m:accPr>
                                      <m:chr m:val="⃗"/>
                                      <m:ctrlPr>
                                        <a:rPr lang="en-US" sz="2800" i="1">
                                          <a:solidFill>
                                            <a:schemeClr val="tx1"/>
                                          </a:solidFill>
                                          <a:latin typeface="Cambria Math" panose="02040503050406030204" pitchFamily="18" charset="0"/>
                                        </a:rPr>
                                      </m:ctrlPr>
                                    </m:accPr>
                                    <m:e>
                                      <m:r>
                                        <a:rPr lang="en-US" sz="2800" i="1">
                                          <a:solidFill>
                                            <a:schemeClr val="tx1"/>
                                          </a:solidFill>
                                          <a:latin typeface="Cambria Math" panose="02040503050406030204" pitchFamily="18" charset="0"/>
                                        </a:rPr>
                                        <m:t>𝑥</m:t>
                                      </m:r>
                                    </m:e>
                                  </m:acc>
                                </m:e>
                                <m:sub>
                                  <m:r>
                                    <a:rPr lang="en-US" sz="2800" b="0" i="1" smtClean="0">
                                      <a:solidFill>
                                        <a:schemeClr val="tx1"/>
                                      </a:solidFill>
                                      <a:latin typeface="Cambria Math" panose="02040503050406030204" pitchFamily="18" charset="0"/>
                                    </a:rPr>
                                    <m:t>𝑝</m:t>
                                  </m:r>
                                </m:sub>
                              </m:sSub>
                            </m:e>
                          </m:eqArr>
                        </m:e>
                      </m:d>
                      <m:r>
                        <a:rPr lang="en-US" sz="2800" b="0" i="1" smtClean="0">
                          <a:solidFill>
                            <a:schemeClr val="tx1"/>
                          </a:solidFill>
                          <a:latin typeface="Cambria Math" panose="02040503050406030204" pitchFamily="18" charset="0"/>
                        </a:rPr>
                        <m:t>+</m:t>
                      </m:r>
                      <m:d>
                        <m:dPr>
                          <m:begChr m:val="["/>
                          <m:endChr m:val="]"/>
                          <m:ctrlPr>
                            <a:rPr lang="en-US" sz="2800" b="0" i="1" smtClean="0">
                              <a:solidFill>
                                <a:schemeClr val="tx1"/>
                              </a:solidFill>
                              <a:latin typeface="Cambria Math" panose="02040503050406030204" pitchFamily="18" charset="0"/>
                            </a:rPr>
                          </m:ctrlPr>
                        </m:dPr>
                        <m:e>
                          <m:eqArr>
                            <m:eqArrPr>
                              <m:ctrlPr>
                                <a:rPr lang="en-US" sz="2800" b="0" i="1" smtClean="0">
                                  <a:solidFill>
                                    <a:schemeClr val="tx1"/>
                                  </a:solidFill>
                                  <a:latin typeface="Cambria Math" panose="02040503050406030204" pitchFamily="18" charset="0"/>
                                </a:rPr>
                              </m:ctrlPr>
                            </m:eqArrPr>
                            <m:e>
                              <m:d>
                                <m:dPr>
                                  <m:begChr m:val="["/>
                                  <m:endChr m:val="]"/>
                                  <m:ctrlPr>
                                    <a:rPr lang="en-US" sz="2800" b="0" i="1" smtClean="0">
                                      <a:solidFill>
                                        <a:schemeClr val="tx1"/>
                                      </a:solidFill>
                                      <a:latin typeface="Cambria Math" panose="02040503050406030204" pitchFamily="18" charset="0"/>
                                    </a:rPr>
                                  </m:ctrlPr>
                                </m:dPr>
                                <m:e>
                                  <m:sSub>
                                    <m:sSubPr>
                                      <m:ctrlPr>
                                        <a:rPr lang="en-US" sz="2800" b="0" i="1" smtClean="0">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rPr>
                                        <m:t>𝐵</m:t>
                                      </m:r>
                                    </m:e>
                                    <m:sub>
                                      <m:r>
                                        <a:rPr lang="en-US" sz="2800" b="0" i="1" smtClean="0">
                                          <a:solidFill>
                                            <a:schemeClr val="tx1"/>
                                          </a:solidFill>
                                          <a:latin typeface="Cambria Math" panose="02040503050406030204" pitchFamily="18" charset="0"/>
                                        </a:rPr>
                                        <m:t>𝑎𝑐𝑡</m:t>
                                      </m:r>
                                    </m:sub>
                                  </m:sSub>
                                </m:e>
                              </m:d>
                            </m:e>
                            <m:e>
                              <m:d>
                                <m:dPr>
                                  <m:begChr m:val="["/>
                                  <m:endChr m:val="]"/>
                                  <m:ctrlPr>
                                    <a:rPr lang="en-US" sz="2800" b="0" i="1" smtClean="0">
                                      <a:solidFill>
                                        <a:schemeClr val="tx1"/>
                                      </a:solidFill>
                                      <a:latin typeface="Cambria Math" panose="02040503050406030204" pitchFamily="18" charset="0"/>
                                    </a:rPr>
                                  </m:ctrlPr>
                                </m:dPr>
                                <m:e>
                                  <m:sSub>
                                    <m:sSubPr>
                                      <m:ctrlPr>
                                        <a:rPr lang="en-US" sz="2800" b="0" i="1" smtClean="0">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rPr>
                                        <m:t>𝐵</m:t>
                                      </m:r>
                                    </m:e>
                                    <m:sub>
                                      <m:r>
                                        <a:rPr lang="en-US" sz="2800" b="0" i="1" smtClean="0">
                                          <a:solidFill>
                                            <a:schemeClr val="tx1"/>
                                          </a:solidFill>
                                          <a:latin typeface="Cambria Math" panose="02040503050406030204" pitchFamily="18" charset="0"/>
                                        </a:rPr>
                                        <m:t>𝑝</m:t>
                                      </m:r>
                                    </m:sub>
                                  </m:sSub>
                                </m:e>
                              </m:d>
                              <m:d>
                                <m:dPr>
                                  <m:begChr m:val="["/>
                                  <m:endChr m:val="]"/>
                                  <m:ctrlPr>
                                    <a:rPr lang="en-US" sz="2800" b="0" i="1" smtClean="0">
                                      <a:solidFill>
                                        <a:schemeClr val="tx1"/>
                                      </a:solidFill>
                                      <a:latin typeface="Cambria Math" panose="02040503050406030204" pitchFamily="18" charset="0"/>
                                    </a:rPr>
                                  </m:ctrlPr>
                                </m:dPr>
                                <m:e>
                                  <m:sSub>
                                    <m:sSubPr>
                                      <m:ctrlPr>
                                        <a:rPr lang="en-US" sz="2800" b="0" i="1" smtClean="0">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rPr>
                                        <m:t>𝐷</m:t>
                                      </m:r>
                                    </m:e>
                                    <m:sub>
                                      <m:r>
                                        <a:rPr lang="en-US" sz="2800" b="0" i="1" smtClean="0">
                                          <a:solidFill>
                                            <a:schemeClr val="tx1"/>
                                          </a:solidFill>
                                          <a:latin typeface="Cambria Math" panose="02040503050406030204" pitchFamily="18" charset="0"/>
                                        </a:rPr>
                                        <m:t>𝑎𝑐𝑡</m:t>
                                      </m:r>
                                    </m:sub>
                                  </m:sSub>
                                </m:e>
                              </m:d>
                            </m:e>
                          </m:eqArr>
                        </m:e>
                      </m:d>
                      <m:sSub>
                        <m:sSubPr>
                          <m:ctrlPr>
                            <a:rPr lang="en-US" sz="2800" b="0" i="1" smtClean="0">
                              <a:solidFill>
                                <a:schemeClr val="tx1"/>
                              </a:solidFill>
                              <a:latin typeface="Cambria Math" panose="02040503050406030204" pitchFamily="18" charset="0"/>
                            </a:rPr>
                          </m:ctrlPr>
                        </m:sSubPr>
                        <m:e>
                          <m:acc>
                            <m:accPr>
                              <m:chr m:val="⃗"/>
                              <m:ctrlPr>
                                <a:rPr lang="en-US" sz="2800" b="0" i="1" smtClean="0">
                                  <a:solidFill>
                                    <a:schemeClr val="tx1"/>
                                  </a:solidFill>
                                  <a:latin typeface="Cambria Math" panose="02040503050406030204" pitchFamily="18" charset="0"/>
                                </a:rPr>
                              </m:ctrlPr>
                            </m:accPr>
                            <m:e>
                              <m:r>
                                <a:rPr lang="en-US" sz="2800" b="0" i="1" smtClean="0">
                                  <a:solidFill>
                                    <a:schemeClr val="tx1"/>
                                  </a:solidFill>
                                  <a:latin typeface="Cambria Math" panose="02040503050406030204" pitchFamily="18" charset="0"/>
                                </a:rPr>
                                <m:t>𝑢</m:t>
                              </m:r>
                            </m:e>
                          </m:acc>
                        </m:e>
                        <m:sub>
                          <m:r>
                            <a:rPr lang="en-US" sz="2800" b="0" i="1" smtClean="0">
                              <a:solidFill>
                                <a:schemeClr val="tx1"/>
                              </a:solidFill>
                              <a:latin typeface="Cambria Math" panose="02040503050406030204" pitchFamily="18" charset="0"/>
                            </a:rPr>
                            <m:t>𝑎𝑐𝑡</m:t>
                          </m:r>
                        </m:sub>
                      </m:sSub>
                    </m:oMath>
                  </m:oMathPara>
                </a14:m>
                <a:endParaRPr lang="en-US" sz="2800" b="0" i="1" dirty="0">
                  <a:solidFill>
                    <a:schemeClr val="tx1"/>
                  </a:solidFill>
                  <a:latin typeface="Cambria Math" panose="02040503050406030204" pitchFamily="18" charset="0"/>
                </a:endParaRPr>
              </a:p>
              <a:p>
                <a:pPr algn="ctr"/>
                <a14:m>
                  <m:oMath xmlns:m="http://schemas.openxmlformats.org/officeDocument/2006/math">
                    <m:sSub>
                      <m:sSubPr>
                        <m:ctrlPr>
                          <a:rPr lang="en-US" sz="2800" b="0" i="1" dirty="0" smtClean="0">
                            <a:solidFill>
                              <a:schemeClr val="tx1"/>
                            </a:solidFill>
                            <a:latin typeface="Cambria Math" panose="02040503050406030204" pitchFamily="18" charset="0"/>
                          </a:rPr>
                        </m:ctrlPr>
                      </m:sSubPr>
                      <m:e>
                        <m:acc>
                          <m:accPr>
                            <m:chr m:val="⃗"/>
                            <m:ctrlPr>
                              <a:rPr lang="en-US" sz="2800" b="0" i="1" smtClean="0">
                                <a:solidFill>
                                  <a:schemeClr val="tx1"/>
                                </a:solidFill>
                                <a:latin typeface="Cambria Math" panose="02040503050406030204" pitchFamily="18" charset="0"/>
                              </a:rPr>
                            </m:ctrlPr>
                          </m:accPr>
                          <m:e>
                            <m:r>
                              <a:rPr lang="en-US" sz="2800" b="0" i="1" smtClean="0">
                                <a:solidFill>
                                  <a:schemeClr val="tx1"/>
                                </a:solidFill>
                                <a:latin typeface="Cambria Math" panose="02040503050406030204" pitchFamily="18" charset="0"/>
                              </a:rPr>
                              <m:t>𝑦</m:t>
                            </m:r>
                          </m:e>
                        </m:acc>
                      </m:e>
                      <m:sub>
                        <m:r>
                          <a:rPr lang="en-US" sz="2800" b="0" i="1" dirty="0" smtClean="0">
                            <a:solidFill>
                              <a:schemeClr val="tx1"/>
                            </a:solidFill>
                            <a:latin typeface="Cambria Math" panose="02040503050406030204" pitchFamily="18" charset="0"/>
                          </a:rPr>
                          <m:t>𝑝</m:t>
                        </m:r>
                      </m:sub>
                    </m:sSub>
                    <m:r>
                      <a:rPr lang="en-US" sz="2800" b="0" i="1" dirty="0" smtClean="0">
                        <a:solidFill>
                          <a:schemeClr val="tx1"/>
                        </a:solidFill>
                        <a:latin typeface="Cambria Math" panose="02040503050406030204" pitchFamily="18" charset="0"/>
                      </a:rPr>
                      <m:t>=</m:t>
                    </m:r>
                    <m:d>
                      <m:dPr>
                        <m:begChr m:val="["/>
                        <m:endChr m:val="]"/>
                        <m:ctrlPr>
                          <a:rPr lang="en-US" sz="2800" b="0" i="1" dirty="0" smtClean="0">
                            <a:solidFill>
                              <a:schemeClr val="tx1"/>
                            </a:solidFill>
                            <a:latin typeface="Cambria Math" panose="02040503050406030204" pitchFamily="18" charset="0"/>
                          </a:rPr>
                        </m:ctrlPr>
                      </m:dPr>
                      <m:e>
                        <m:m>
                          <m:mPr>
                            <m:mcs>
                              <m:mc>
                                <m:mcPr>
                                  <m:count m:val="2"/>
                                  <m:mcJc m:val="center"/>
                                </m:mcPr>
                              </m:mc>
                            </m:mcs>
                            <m:ctrlPr>
                              <a:rPr lang="en-US" sz="2800" b="0" i="1" dirty="0" smtClean="0">
                                <a:solidFill>
                                  <a:schemeClr val="tx1"/>
                                </a:solidFill>
                                <a:latin typeface="Cambria Math" panose="02040503050406030204" pitchFamily="18" charset="0"/>
                              </a:rPr>
                            </m:ctrlPr>
                          </m:mPr>
                          <m:mr>
                            <m:e>
                              <m:d>
                                <m:dPr>
                                  <m:begChr m:val="["/>
                                  <m:endChr m:val="]"/>
                                  <m:ctrlPr>
                                    <a:rPr lang="en-US" sz="2800" b="0" i="1" dirty="0" smtClean="0">
                                      <a:solidFill>
                                        <a:schemeClr val="tx1"/>
                                      </a:solidFill>
                                      <a:latin typeface="Cambria Math" panose="02040503050406030204" pitchFamily="18" charset="0"/>
                                    </a:rPr>
                                  </m:ctrlPr>
                                </m:dPr>
                                <m:e>
                                  <m:sSub>
                                    <m:sSubPr>
                                      <m:ctrlPr>
                                        <a:rPr lang="en-US" sz="2800" b="0" i="1" dirty="0" smtClean="0">
                                          <a:solidFill>
                                            <a:schemeClr val="tx1"/>
                                          </a:solidFill>
                                          <a:latin typeface="Cambria Math" panose="02040503050406030204" pitchFamily="18" charset="0"/>
                                        </a:rPr>
                                      </m:ctrlPr>
                                    </m:sSubPr>
                                    <m:e>
                                      <m:r>
                                        <a:rPr lang="en-US" sz="2800" b="0" i="1" dirty="0" smtClean="0">
                                          <a:solidFill>
                                            <a:schemeClr val="tx1"/>
                                          </a:solidFill>
                                          <a:latin typeface="Cambria Math" panose="02040503050406030204" pitchFamily="18" charset="0"/>
                                        </a:rPr>
                                        <m:t>𝐷</m:t>
                                      </m:r>
                                    </m:e>
                                    <m:sub>
                                      <m:r>
                                        <a:rPr lang="en-US" sz="2800" b="0" i="1" dirty="0" smtClean="0">
                                          <a:solidFill>
                                            <a:schemeClr val="tx1"/>
                                          </a:solidFill>
                                          <a:latin typeface="Cambria Math" panose="02040503050406030204" pitchFamily="18" charset="0"/>
                                        </a:rPr>
                                        <m:t>𝑝</m:t>
                                      </m:r>
                                    </m:sub>
                                  </m:sSub>
                                </m:e>
                              </m:d>
                              <m:d>
                                <m:dPr>
                                  <m:begChr m:val="["/>
                                  <m:endChr m:val="]"/>
                                  <m:ctrlPr>
                                    <a:rPr lang="en-US" sz="2800" b="0" i="1" dirty="0" smtClean="0">
                                      <a:solidFill>
                                        <a:schemeClr val="tx1"/>
                                      </a:solidFill>
                                      <a:latin typeface="Cambria Math" panose="02040503050406030204" pitchFamily="18" charset="0"/>
                                    </a:rPr>
                                  </m:ctrlPr>
                                </m:dPr>
                                <m:e>
                                  <m:sSub>
                                    <m:sSubPr>
                                      <m:ctrlPr>
                                        <a:rPr lang="en-US" sz="2800" b="0" i="1" dirty="0" smtClean="0">
                                          <a:solidFill>
                                            <a:schemeClr val="tx1"/>
                                          </a:solidFill>
                                          <a:latin typeface="Cambria Math" panose="02040503050406030204" pitchFamily="18" charset="0"/>
                                        </a:rPr>
                                      </m:ctrlPr>
                                    </m:sSubPr>
                                    <m:e>
                                      <m:r>
                                        <a:rPr lang="en-US" sz="2800" b="0" i="1" dirty="0" smtClean="0">
                                          <a:solidFill>
                                            <a:schemeClr val="tx1"/>
                                          </a:solidFill>
                                          <a:latin typeface="Cambria Math" panose="02040503050406030204" pitchFamily="18" charset="0"/>
                                        </a:rPr>
                                        <m:t>𝐶</m:t>
                                      </m:r>
                                    </m:e>
                                    <m:sub>
                                      <m:r>
                                        <a:rPr lang="en-US" sz="2800" b="0" i="1" dirty="0" smtClean="0">
                                          <a:solidFill>
                                            <a:schemeClr val="tx1"/>
                                          </a:solidFill>
                                          <a:latin typeface="Cambria Math" panose="02040503050406030204" pitchFamily="18" charset="0"/>
                                        </a:rPr>
                                        <m:t>𝑎𝑐𝑡</m:t>
                                      </m:r>
                                    </m:sub>
                                  </m:sSub>
                                </m:e>
                              </m:d>
                            </m:e>
                            <m:e>
                              <m:d>
                                <m:dPr>
                                  <m:begChr m:val="["/>
                                  <m:endChr m:val="]"/>
                                  <m:ctrlPr>
                                    <a:rPr lang="en-US" sz="2800" b="0" i="1" dirty="0" smtClean="0">
                                      <a:solidFill>
                                        <a:schemeClr val="tx1"/>
                                      </a:solidFill>
                                      <a:latin typeface="Cambria Math" panose="02040503050406030204" pitchFamily="18" charset="0"/>
                                    </a:rPr>
                                  </m:ctrlPr>
                                </m:dPr>
                                <m:e>
                                  <m:sSub>
                                    <m:sSubPr>
                                      <m:ctrlPr>
                                        <a:rPr lang="en-US" sz="2800" b="0" i="1" dirty="0" smtClean="0">
                                          <a:solidFill>
                                            <a:schemeClr val="tx1"/>
                                          </a:solidFill>
                                          <a:latin typeface="Cambria Math" panose="02040503050406030204" pitchFamily="18" charset="0"/>
                                        </a:rPr>
                                      </m:ctrlPr>
                                    </m:sSubPr>
                                    <m:e>
                                      <m:r>
                                        <a:rPr lang="en-US" sz="2800" b="0" i="1" dirty="0" smtClean="0">
                                          <a:solidFill>
                                            <a:schemeClr val="tx1"/>
                                          </a:solidFill>
                                          <a:latin typeface="Cambria Math" panose="02040503050406030204" pitchFamily="18" charset="0"/>
                                        </a:rPr>
                                        <m:t>𝐶</m:t>
                                      </m:r>
                                    </m:e>
                                    <m:sub>
                                      <m:r>
                                        <a:rPr lang="en-US" sz="2800" b="0" i="1" dirty="0" smtClean="0">
                                          <a:solidFill>
                                            <a:schemeClr val="tx1"/>
                                          </a:solidFill>
                                          <a:latin typeface="Cambria Math" panose="02040503050406030204" pitchFamily="18" charset="0"/>
                                        </a:rPr>
                                        <m:t>𝑝</m:t>
                                      </m:r>
                                    </m:sub>
                                  </m:sSub>
                                </m:e>
                              </m:d>
                            </m:e>
                          </m:mr>
                        </m:m>
                      </m:e>
                    </m:d>
                  </m:oMath>
                </a14:m>
                <a:r>
                  <a:rPr lang="en-US" sz="2800" dirty="0">
                    <a:solidFill>
                      <a:schemeClr val="tx1"/>
                    </a:solidFill>
                  </a:rPr>
                  <a:t> </a:t>
                </a:r>
                <a14:m>
                  <m:oMath xmlns:m="http://schemas.openxmlformats.org/officeDocument/2006/math">
                    <m:d>
                      <m:dPr>
                        <m:begChr m:val="["/>
                        <m:endChr m:val="]"/>
                        <m:ctrlPr>
                          <a:rPr lang="en-US" sz="2800" i="1">
                            <a:solidFill>
                              <a:schemeClr val="tx1"/>
                            </a:solidFill>
                            <a:latin typeface="Cambria Math" panose="02040503050406030204" pitchFamily="18" charset="0"/>
                          </a:rPr>
                        </m:ctrlPr>
                      </m:dPr>
                      <m:e>
                        <m:eqArr>
                          <m:eqArrPr>
                            <m:ctrlPr>
                              <a:rPr lang="en-US" sz="2800" i="1">
                                <a:solidFill>
                                  <a:schemeClr val="tx1"/>
                                </a:solidFill>
                                <a:latin typeface="Cambria Math" panose="02040503050406030204" pitchFamily="18" charset="0"/>
                              </a:rPr>
                            </m:ctrlPr>
                          </m:eqArrPr>
                          <m:e>
                            <m:sSub>
                              <m:sSubPr>
                                <m:ctrlPr>
                                  <a:rPr lang="en-US" sz="2800" i="1">
                                    <a:solidFill>
                                      <a:schemeClr val="tx1"/>
                                    </a:solidFill>
                                    <a:latin typeface="Cambria Math" panose="02040503050406030204" pitchFamily="18" charset="0"/>
                                  </a:rPr>
                                </m:ctrlPr>
                              </m:sSubPr>
                              <m:e>
                                <m:acc>
                                  <m:accPr>
                                    <m:chr m:val="⃗"/>
                                    <m:ctrlPr>
                                      <a:rPr lang="en-US" sz="2800" i="1">
                                        <a:solidFill>
                                          <a:schemeClr val="tx1"/>
                                        </a:solidFill>
                                        <a:latin typeface="Cambria Math" panose="02040503050406030204" pitchFamily="18" charset="0"/>
                                      </a:rPr>
                                    </m:ctrlPr>
                                  </m:accPr>
                                  <m:e>
                                    <m:r>
                                      <a:rPr lang="en-US" sz="2800" i="1">
                                        <a:solidFill>
                                          <a:schemeClr val="tx1"/>
                                        </a:solidFill>
                                        <a:latin typeface="Cambria Math" panose="02040503050406030204" pitchFamily="18" charset="0"/>
                                      </a:rPr>
                                      <m:t>𝑥</m:t>
                                    </m:r>
                                  </m:e>
                                </m:acc>
                              </m:e>
                              <m:sub>
                                <m:r>
                                  <a:rPr lang="en-US" sz="2800" i="1">
                                    <a:solidFill>
                                      <a:schemeClr val="tx1"/>
                                    </a:solidFill>
                                    <a:latin typeface="Cambria Math" panose="02040503050406030204" pitchFamily="18" charset="0"/>
                                  </a:rPr>
                                  <m:t>𝑎𝑐𝑡</m:t>
                                </m:r>
                              </m:sub>
                            </m:sSub>
                          </m:e>
                          <m:e>
                            <m:sSub>
                              <m:sSubPr>
                                <m:ctrlPr>
                                  <a:rPr lang="en-US" sz="2800" i="1">
                                    <a:solidFill>
                                      <a:schemeClr val="tx1"/>
                                    </a:solidFill>
                                    <a:latin typeface="Cambria Math" panose="02040503050406030204" pitchFamily="18" charset="0"/>
                                  </a:rPr>
                                </m:ctrlPr>
                              </m:sSubPr>
                              <m:e>
                                <m:acc>
                                  <m:accPr>
                                    <m:chr m:val="⃗"/>
                                    <m:ctrlPr>
                                      <a:rPr lang="en-US" sz="2800" i="1">
                                        <a:solidFill>
                                          <a:schemeClr val="tx1"/>
                                        </a:solidFill>
                                        <a:latin typeface="Cambria Math" panose="02040503050406030204" pitchFamily="18" charset="0"/>
                                      </a:rPr>
                                    </m:ctrlPr>
                                  </m:accPr>
                                  <m:e>
                                    <m:r>
                                      <a:rPr lang="en-US" sz="2800" i="1">
                                        <a:solidFill>
                                          <a:schemeClr val="tx1"/>
                                        </a:solidFill>
                                        <a:latin typeface="Cambria Math" panose="02040503050406030204" pitchFamily="18" charset="0"/>
                                      </a:rPr>
                                      <m:t>𝑥</m:t>
                                    </m:r>
                                  </m:e>
                                </m:acc>
                              </m:e>
                              <m:sub>
                                <m:r>
                                  <a:rPr lang="en-US" sz="2800" i="1">
                                    <a:solidFill>
                                      <a:schemeClr val="tx1"/>
                                    </a:solidFill>
                                    <a:latin typeface="Cambria Math" panose="02040503050406030204" pitchFamily="18" charset="0"/>
                                  </a:rPr>
                                  <m:t>𝑝</m:t>
                                </m:r>
                              </m:sub>
                            </m:sSub>
                          </m:e>
                        </m:eqArr>
                      </m:e>
                    </m:d>
                    <m:r>
                      <a:rPr lang="en-US" sz="2800" b="0" i="1" smtClean="0">
                        <a:solidFill>
                          <a:schemeClr val="tx1"/>
                        </a:solidFill>
                        <a:latin typeface="Cambria Math" panose="02040503050406030204" pitchFamily="18" charset="0"/>
                      </a:rPr>
                      <m:t>+</m:t>
                    </m:r>
                    <m:d>
                      <m:dPr>
                        <m:begChr m:val="["/>
                        <m:endChr m:val="]"/>
                        <m:ctrlPr>
                          <a:rPr lang="en-US" sz="2800" b="0" i="1" smtClean="0">
                            <a:solidFill>
                              <a:schemeClr val="tx1"/>
                            </a:solidFill>
                            <a:latin typeface="Cambria Math" panose="02040503050406030204" pitchFamily="18" charset="0"/>
                          </a:rPr>
                        </m:ctrlPr>
                      </m:dPr>
                      <m:e>
                        <m:sSub>
                          <m:sSubPr>
                            <m:ctrlPr>
                              <a:rPr lang="en-US" sz="2800" b="0" i="1" smtClean="0">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rPr>
                              <m:t>𝐷</m:t>
                            </m:r>
                          </m:e>
                          <m:sub>
                            <m:r>
                              <a:rPr lang="en-US" sz="2800" b="0" i="1" smtClean="0">
                                <a:solidFill>
                                  <a:schemeClr val="tx1"/>
                                </a:solidFill>
                                <a:latin typeface="Cambria Math" panose="02040503050406030204" pitchFamily="18" charset="0"/>
                              </a:rPr>
                              <m:t>𝑝</m:t>
                            </m:r>
                          </m:sub>
                        </m:sSub>
                      </m:e>
                    </m:d>
                    <m:d>
                      <m:dPr>
                        <m:begChr m:val="["/>
                        <m:endChr m:val="]"/>
                        <m:ctrlPr>
                          <a:rPr lang="en-US" sz="2800" b="0" i="1" smtClean="0">
                            <a:solidFill>
                              <a:schemeClr val="tx1"/>
                            </a:solidFill>
                            <a:latin typeface="Cambria Math" panose="02040503050406030204" pitchFamily="18" charset="0"/>
                          </a:rPr>
                        </m:ctrlPr>
                      </m:dPr>
                      <m:e>
                        <m:sSub>
                          <m:sSubPr>
                            <m:ctrlPr>
                              <a:rPr lang="en-US" sz="2800" b="0" i="1" smtClean="0">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rPr>
                              <m:t>𝐷</m:t>
                            </m:r>
                          </m:e>
                          <m:sub>
                            <m:r>
                              <a:rPr lang="en-US" sz="2800" b="0" i="1" smtClean="0">
                                <a:solidFill>
                                  <a:schemeClr val="tx1"/>
                                </a:solidFill>
                                <a:latin typeface="Cambria Math" panose="02040503050406030204" pitchFamily="18" charset="0"/>
                              </a:rPr>
                              <m:t>𝑎𝑐𝑡</m:t>
                            </m:r>
                          </m:sub>
                        </m:sSub>
                      </m:e>
                    </m:d>
                    <m:sSub>
                      <m:sSubPr>
                        <m:ctrlPr>
                          <a:rPr lang="en-US" sz="2800" b="0" i="1" dirty="0" smtClean="0">
                            <a:solidFill>
                              <a:schemeClr val="tx1"/>
                            </a:solidFill>
                            <a:latin typeface="Cambria Math" panose="02040503050406030204" pitchFamily="18" charset="0"/>
                          </a:rPr>
                        </m:ctrlPr>
                      </m:sSubPr>
                      <m:e>
                        <m:acc>
                          <m:accPr>
                            <m:chr m:val="⃗"/>
                            <m:ctrlPr>
                              <a:rPr lang="en-US" sz="2800" b="0" i="1" smtClean="0">
                                <a:solidFill>
                                  <a:schemeClr val="tx1"/>
                                </a:solidFill>
                                <a:latin typeface="Cambria Math" panose="02040503050406030204" pitchFamily="18" charset="0"/>
                              </a:rPr>
                            </m:ctrlPr>
                          </m:accPr>
                          <m:e>
                            <m:r>
                              <a:rPr lang="en-US" sz="2800" b="0" i="1" smtClean="0">
                                <a:solidFill>
                                  <a:schemeClr val="tx1"/>
                                </a:solidFill>
                                <a:latin typeface="Cambria Math" panose="02040503050406030204" pitchFamily="18" charset="0"/>
                              </a:rPr>
                              <m:t>𝑢</m:t>
                            </m:r>
                          </m:e>
                        </m:acc>
                      </m:e>
                      <m:sub>
                        <m:r>
                          <a:rPr lang="en-US" sz="2800" b="0" i="1" dirty="0" smtClean="0">
                            <a:solidFill>
                              <a:schemeClr val="tx1"/>
                            </a:solidFill>
                            <a:latin typeface="Cambria Math" panose="02040503050406030204" pitchFamily="18" charset="0"/>
                          </a:rPr>
                          <m:t>𝑎𝑐𝑡</m:t>
                        </m:r>
                      </m:sub>
                    </m:sSub>
                  </m:oMath>
                </a14:m>
                <a:endParaRPr lang="en-US" sz="2800" b="0" i="1" dirty="0">
                  <a:solidFill>
                    <a:schemeClr val="tx1"/>
                  </a:solidFill>
                  <a:latin typeface="Cambria Math" panose="02040503050406030204" pitchFamily="18" charset="0"/>
                </a:endParaRPr>
              </a:p>
            </p:txBody>
          </p:sp>
        </mc:Choice>
        <mc:Fallback xmlns="">
          <p:sp>
            <p:nvSpPr>
              <p:cNvPr id="43" name="Rectangle: Rounded Corners 42">
                <a:extLst>
                  <a:ext uri="{FF2B5EF4-FFF2-40B4-BE49-F238E27FC236}">
                    <a16:creationId xmlns:a16="http://schemas.microsoft.com/office/drawing/2014/main" id="{5121145D-FBBF-15BD-B9C2-90BEF3CB8B59}"/>
                  </a:ext>
                </a:extLst>
              </p:cNvPr>
              <p:cNvSpPr>
                <a:spLocks noRot="1" noChangeAspect="1" noMove="1" noResize="1" noEditPoints="1" noAdjustHandles="1" noChangeArrowheads="1" noChangeShapeType="1" noTextEdit="1"/>
              </p:cNvSpPr>
              <p:nvPr/>
            </p:nvSpPr>
            <p:spPr>
              <a:xfrm>
                <a:off x="172876" y="2400300"/>
                <a:ext cx="9144000" cy="6858000"/>
              </a:xfrm>
              <a:prstGeom prst="roundRect">
                <a:avLst>
                  <a:gd name="adj" fmla="val 7223"/>
                </a:avLst>
              </a:prstGeom>
              <a:blipFill>
                <a:blip r:embed="rId3"/>
                <a:stretch>
                  <a:fillRect/>
                </a:stretch>
              </a:blipFill>
              <a:ln>
                <a:noFill/>
              </a:ln>
            </p:spPr>
            <p:txBody>
              <a:bodyPr/>
              <a:lstStyle/>
              <a:p>
                <a:r>
                  <a:rPr lang="en-US">
                    <a:noFill/>
                  </a:rPr>
                  <a:t> </a:t>
                </a:r>
              </a:p>
            </p:txBody>
          </p:sp>
        </mc:Fallback>
      </mc:AlternateContent>
      <p:sp>
        <p:nvSpPr>
          <p:cNvPr id="15" name="TextBox 13">
            <a:extLst>
              <a:ext uri="{FF2B5EF4-FFF2-40B4-BE49-F238E27FC236}">
                <a16:creationId xmlns:a16="http://schemas.microsoft.com/office/drawing/2014/main" id="{4428E743-A6E6-B283-635A-F20B1B22E8FC}"/>
              </a:ext>
            </a:extLst>
          </p:cNvPr>
          <p:cNvSpPr txBox="1"/>
          <p:nvPr/>
        </p:nvSpPr>
        <p:spPr>
          <a:xfrm>
            <a:off x="1253858" y="923576"/>
            <a:ext cx="14009827" cy="1188082"/>
          </a:xfrm>
          <a:prstGeom prst="rect">
            <a:avLst/>
          </a:prstGeom>
        </p:spPr>
        <p:txBody>
          <a:bodyPr lIns="0" tIns="0" rIns="0" bIns="0" rtlCol="0" anchor="t">
            <a:spAutoFit/>
          </a:bodyPr>
          <a:lstStyle/>
          <a:p>
            <a:pPr marL="0" lvl="0" indent="0">
              <a:lnSpc>
                <a:spcPts val="10080"/>
              </a:lnSpc>
              <a:spcBef>
                <a:spcPct val="0"/>
              </a:spcBef>
            </a:pPr>
            <a:r>
              <a:rPr lang="en-US" sz="8000" dirty="0">
                <a:solidFill>
                  <a:schemeClr val="bg1"/>
                </a:solidFill>
                <a:latin typeface="Encode Sans Black" pitchFamily="2" charset="0"/>
              </a:rPr>
              <a:t>Math Model</a:t>
            </a:r>
          </a:p>
        </p:txBody>
      </p:sp>
      <p:sp>
        <p:nvSpPr>
          <p:cNvPr id="2" name="Slide Number Placeholder 5">
            <a:extLst>
              <a:ext uri="{FF2B5EF4-FFF2-40B4-BE49-F238E27FC236}">
                <a16:creationId xmlns:a16="http://schemas.microsoft.com/office/drawing/2014/main" id="{E7083EBC-0E54-F1DC-0AB7-0AE771796FFA}"/>
              </a:ext>
            </a:extLst>
          </p:cNvPr>
          <p:cNvSpPr>
            <a:spLocks noGrp="1"/>
          </p:cNvSpPr>
          <p:nvPr>
            <p:ph type="sldNum" sz="quarter" idx="12"/>
          </p:nvPr>
        </p:nvSpPr>
        <p:spPr>
          <a:xfrm>
            <a:off x="17259300" y="-1"/>
            <a:ext cx="1028700" cy="1141605"/>
          </a:xfrm>
        </p:spPr>
        <p:txBody>
          <a:bodyPr wrap="square" lIns="91440" tIns="91440" rIns="91440" bIns="91440" anchor="t"/>
          <a:lstStyle/>
          <a:p>
            <a:fld id="{B6F15528-21DE-4FAA-801E-634DDDAF4B2B}" type="slidenum">
              <a:rPr lang="en-US" sz="3600" smtClean="0"/>
              <a:pPr/>
              <a:t>25</a:t>
            </a:fld>
            <a:endParaRPr lang="en-US" sz="3600" dirty="0"/>
          </a:p>
        </p:txBody>
      </p:sp>
      <p:pic>
        <p:nvPicPr>
          <p:cNvPr id="6" name="Picture 4">
            <a:extLst>
              <a:ext uri="{FF2B5EF4-FFF2-40B4-BE49-F238E27FC236}">
                <a16:creationId xmlns:a16="http://schemas.microsoft.com/office/drawing/2014/main" id="{D7DBF38A-AD2F-6542-A86F-2E00B88277C1}"/>
              </a:ext>
            </a:extLst>
          </p:cNvPr>
          <p:cNvPicPr>
            <a:picLocks noChangeAspect="1"/>
          </p:cNvPicPr>
          <p:nvPr/>
        </p:nvPicPr>
        <p:blipFill>
          <a:blip r:embed="rId4"/>
          <a:srcRect/>
          <a:stretch>
            <a:fillRect/>
          </a:stretch>
        </p:blipFill>
        <p:spPr>
          <a:xfrm>
            <a:off x="11939447" y="9263296"/>
            <a:ext cx="6348553" cy="1023704"/>
          </a:xfrm>
          <a:prstGeom prst="rect">
            <a:avLst/>
          </a:prstGeom>
        </p:spPr>
      </p:pic>
      <p:pic>
        <p:nvPicPr>
          <p:cNvPr id="3" name="Picture 2" descr="A screenshot of a computer&#10;&#10;Description automatically generated">
            <a:extLst>
              <a:ext uri="{FF2B5EF4-FFF2-40B4-BE49-F238E27FC236}">
                <a16:creationId xmlns:a16="http://schemas.microsoft.com/office/drawing/2014/main" id="{462FD754-1458-6BF7-E978-77FDEFE34C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 y="2848680"/>
            <a:ext cx="9144000" cy="3116166"/>
          </a:xfrm>
          <a:prstGeom prst="rect">
            <a:avLst/>
          </a:prstGeom>
        </p:spPr>
      </p:pic>
      <p:grpSp>
        <p:nvGrpSpPr>
          <p:cNvPr id="4" name="Group 8">
            <a:extLst>
              <a:ext uri="{FF2B5EF4-FFF2-40B4-BE49-F238E27FC236}">
                <a16:creationId xmlns:a16="http://schemas.microsoft.com/office/drawing/2014/main" id="{2E802A5F-057C-9779-4546-3579AA427B74}"/>
              </a:ext>
            </a:extLst>
          </p:cNvPr>
          <p:cNvGrpSpPr/>
          <p:nvPr/>
        </p:nvGrpSpPr>
        <p:grpSpPr>
          <a:xfrm>
            <a:off x="9639835" y="1028700"/>
            <a:ext cx="7619465" cy="8229600"/>
            <a:chOff x="0" y="0"/>
            <a:chExt cx="1913890" cy="2067146"/>
          </a:xfrm>
        </p:grpSpPr>
        <p:sp>
          <p:nvSpPr>
            <p:cNvPr id="5" name="Freeform 9">
              <a:extLst>
                <a:ext uri="{FF2B5EF4-FFF2-40B4-BE49-F238E27FC236}">
                  <a16:creationId xmlns:a16="http://schemas.microsoft.com/office/drawing/2014/main" id="{7EC9F5C4-755C-4D29-9DCD-AA3FB964BA92}"/>
                </a:ext>
              </a:extLst>
            </p:cNvPr>
            <p:cNvSpPr/>
            <p:nvPr/>
          </p:nvSpPr>
          <p:spPr>
            <a:xfrm>
              <a:off x="0" y="0"/>
              <a:ext cx="1913890" cy="2067146"/>
            </a:xfrm>
            <a:custGeom>
              <a:avLst/>
              <a:gdLst/>
              <a:ahLst/>
              <a:cxnLst/>
              <a:rect l="l" t="t" r="r" b="b"/>
              <a:pathLst>
                <a:path w="1913890" h="2067146">
                  <a:moveTo>
                    <a:pt x="1789430" y="2067146"/>
                  </a:moveTo>
                  <a:lnTo>
                    <a:pt x="124460" y="2067146"/>
                  </a:lnTo>
                  <a:cubicBezTo>
                    <a:pt x="55880" y="2067146"/>
                    <a:pt x="0" y="2011266"/>
                    <a:pt x="0" y="1942686"/>
                  </a:cubicBezTo>
                  <a:lnTo>
                    <a:pt x="0" y="124460"/>
                  </a:lnTo>
                  <a:cubicBezTo>
                    <a:pt x="0" y="55880"/>
                    <a:pt x="55880" y="0"/>
                    <a:pt x="124460" y="0"/>
                  </a:cubicBezTo>
                  <a:lnTo>
                    <a:pt x="1789430" y="0"/>
                  </a:lnTo>
                  <a:cubicBezTo>
                    <a:pt x="1858010" y="0"/>
                    <a:pt x="1913890" y="55880"/>
                    <a:pt x="1913890" y="124460"/>
                  </a:cubicBezTo>
                  <a:lnTo>
                    <a:pt x="1913890" y="1942686"/>
                  </a:lnTo>
                  <a:cubicBezTo>
                    <a:pt x="1913890" y="2011266"/>
                    <a:pt x="1858010" y="2067146"/>
                    <a:pt x="1789430" y="2067146"/>
                  </a:cubicBezTo>
                  <a:close/>
                </a:path>
              </a:pathLst>
            </a:custGeom>
            <a:solidFill>
              <a:srgbClr val="FFFFFF"/>
            </a:solidFill>
          </p:spPr>
          <p:txBody>
            <a:bodyPr/>
            <a:lstStyle/>
            <a:p>
              <a:endParaRPr lang="en-US" dirty="0"/>
            </a:p>
          </p:txBody>
        </p:sp>
      </p:grpSp>
      <p:grpSp>
        <p:nvGrpSpPr>
          <p:cNvPr id="12" name="Group 19">
            <a:extLst>
              <a:ext uri="{FF2B5EF4-FFF2-40B4-BE49-F238E27FC236}">
                <a16:creationId xmlns:a16="http://schemas.microsoft.com/office/drawing/2014/main" id="{5B11D1CD-7882-B6F4-E2F7-95FDC9F58ACB}"/>
              </a:ext>
            </a:extLst>
          </p:cNvPr>
          <p:cNvGrpSpPr/>
          <p:nvPr/>
        </p:nvGrpSpPr>
        <p:grpSpPr>
          <a:xfrm>
            <a:off x="10129286" y="1833034"/>
            <a:ext cx="6634714" cy="5558121"/>
            <a:chOff x="0" y="-19049"/>
            <a:chExt cx="5421181" cy="3959796"/>
          </a:xfrm>
        </p:grpSpPr>
        <p:sp>
          <p:nvSpPr>
            <p:cNvPr id="13" name="TextBox 20">
              <a:extLst>
                <a:ext uri="{FF2B5EF4-FFF2-40B4-BE49-F238E27FC236}">
                  <a16:creationId xmlns:a16="http://schemas.microsoft.com/office/drawing/2014/main" id="{443C2352-D2B5-7912-2B0A-7B30840C0D49}"/>
                </a:ext>
              </a:extLst>
            </p:cNvPr>
            <p:cNvSpPr txBox="1"/>
            <p:nvPr/>
          </p:nvSpPr>
          <p:spPr>
            <a:xfrm>
              <a:off x="0" y="-19049"/>
              <a:ext cx="5421181" cy="369014"/>
            </a:xfrm>
            <a:prstGeom prst="rect">
              <a:avLst/>
            </a:prstGeom>
          </p:spPr>
          <p:txBody>
            <a:bodyPr lIns="0" tIns="0" rIns="0" bIns="0" rtlCol="0" anchor="t">
              <a:spAutoFit/>
            </a:bodyPr>
            <a:lstStyle/>
            <a:p>
              <a:pPr marL="0" lvl="0" indent="0" algn="l">
                <a:lnSpc>
                  <a:spcPts val="4410"/>
                </a:lnSpc>
                <a:spcBef>
                  <a:spcPct val="0"/>
                </a:spcBef>
              </a:pPr>
              <a:r>
                <a:rPr lang="en-US" sz="3500" dirty="0">
                  <a:solidFill>
                    <a:srgbClr val="B7A57A"/>
                  </a:solidFill>
                  <a:latin typeface="Encode Sans Black" pitchFamily="2" charset="0"/>
                </a:rPr>
                <a:t>Actuators &amp; Sensors</a:t>
              </a:r>
            </a:p>
          </p:txBody>
        </p:sp>
        <mc:AlternateContent xmlns:mc="http://schemas.openxmlformats.org/markup-compatibility/2006">
          <mc:Choice xmlns:a14="http://schemas.microsoft.com/office/drawing/2010/main" Requires="a14">
            <p:sp>
              <p:nvSpPr>
                <p:cNvPr id="14" name="TextBox 21">
                  <a:extLst>
                    <a:ext uri="{FF2B5EF4-FFF2-40B4-BE49-F238E27FC236}">
                      <a16:creationId xmlns:a16="http://schemas.microsoft.com/office/drawing/2014/main" id="{0B5DF5C2-B5D0-A4E3-A802-2D088DBF57D2}"/>
                    </a:ext>
                  </a:extLst>
                </p:cNvPr>
                <p:cNvSpPr txBox="1"/>
                <p:nvPr/>
              </p:nvSpPr>
              <p:spPr>
                <a:xfrm>
                  <a:off x="0" y="346445"/>
                  <a:ext cx="5421181" cy="3594302"/>
                </a:xfrm>
                <a:prstGeom prst="rect">
                  <a:avLst/>
                </a:prstGeom>
              </p:spPr>
              <p:txBody>
                <a:bodyPr lIns="0" tIns="0" rIns="0" bIns="0" rtlCol="0" anchor="t">
                  <a:spAutoFit/>
                </a:bodyPr>
                <a:lstStyle/>
                <a:p>
                  <a:pPr marL="342900" lvl="0" indent="-342900" algn="l">
                    <a:lnSpc>
                      <a:spcPts val="3550"/>
                    </a:lnSpc>
                    <a:spcBef>
                      <a:spcPct val="0"/>
                    </a:spcBef>
                    <a:buFont typeface="Arial" panose="020B0604020202020204" pitchFamily="34" charset="0"/>
                    <a:buChar char="•"/>
                  </a:pPr>
                  <a:r>
                    <a:rPr lang="en-US" sz="2500" dirty="0">
                      <a:latin typeface="Open Sans"/>
                    </a:rPr>
                    <a:t>Have their own dynamics!</a:t>
                  </a:r>
                </a:p>
                <a:p>
                  <a:pPr marL="342900" lvl="0" indent="-342900" algn="l">
                    <a:lnSpc>
                      <a:spcPts val="3550"/>
                    </a:lnSpc>
                    <a:spcBef>
                      <a:spcPct val="0"/>
                    </a:spcBef>
                    <a:buFont typeface="Arial" panose="020B0604020202020204" pitchFamily="34" charset="0"/>
                    <a:buChar char="•"/>
                  </a:pPr>
                  <a:r>
                    <a:rPr lang="en-US" sz="2500" dirty="0">
                      <a:latin typeface="Open Sans"/>
                    </a:rPr>
                    <a:t>Known transfer functions</a:t>
                  </a:r>
                  <a:r>
                    <a:rPr lang="en-US" sz="2500" baseline="30000" dirty="0">
                      <a:latin typeface="Open Sans"/>
                    </a:rPr>
                    <a:t>1</a:t>
                  </a:r>
                  <a:endParaRPr lang="en-US" sz="2500" dirty="0">
                    <a:latin typeface="Open Sans"/>
                  </a:endParaRPr>
                </a:p>
                <a:p>
                  <a:pPr marL="800100" lvl="1" indent="-342900">
                    <a:lnSpc>
                      <a:spcPts val="3550"/>
                    </a:lnSpc>
                    <a:spcBef>
                      <a:spcPct val="0"/>
                    </a:spcBef>
                    <a:buFont typeface="Arial" panose="020B0604020202020204" pitchFamily="34" charset="0"/>
                    <a:buChar char="•"/>
                  </a:pPr>
                  <a:r>
                    <a:rPr lang="en-US" sz="2500" dirty="0">
                      <a:latin typeface="Open Sans"/>
                    </a:rPr>
                    <a:t>Convert to state-space representation</a:t>
                  </a:r>
                </a:p>
                <a:p>
                  <a:pPr>
                    <a:lnSpc>
                      <a:spcPts val="3550"/>
                    </a:lnSpc>
                    <a:spcBef>
                      <a:spcPct val="0"/>
                    </a:spcBef>
                  </a:pPr>
                  <a:endParaRPr lang="en-US" sz="2500" b="0" i="1" dirty="0">
                    <a:latin typeface="Cambria Math" panose="02040503050406030204" pitchFamily="18" charset="0"/>
                  </a:endParaRPr>
                </a:p>
                <a:p>
                  <a:pPr>
                    <a:lnSpc>
                      <a:spcPts val="3550"/>
                    </a:lnSpc>
                    <a:spcBef>
                      <a:spcPct val="0"/>
                    </a:spcBef>
                  </a:pPr>
                  <a14:m>
                    <m:oMathPara xmlns:m="http://schemas.openxmlformats.org/officeDocument/2006/math">
                      <m:oMathParaPr>
                        <m:jc m:val="centerGroup"/>
                      </m:oMathParaPr>
                      <m:oMath xmlns:m="http://schemas.openxmlformats.org/officeDocument/2006/math">
                        <m:sSub>
                          <m:sSubPr>
                            <m:ctrlPr>
                              <a:rPr lang="en-US" sz="2500" b="0" i="1" smtClean="0">
                                <a:latin typeface="Cambria Math" panose="02040503050406030204" pitchFamily="18" charset="0"/>
                              </a:rPr>
                            </m:ctrlPr>
                          </m:sSubPr>
                          <m:e>
                            <m:r>
                              <a:rPr lang="en-US" sz="2500" b="0" i="1" smtClean="0">
                                <a:latin typeface="Cambria Math" panose="02040503050406030204" pitchFamily="18" charset="0"/>
                              </a:rPr>
                              <m:t>𝐺</m:t>
                            </m:r>
                          </m:e>
                          <m:sub>
                            <m:r>
                              <a:rPr lang="en-US" sz="2500" b="0" i="1" smtClean="0">
                                <a:latin typeface="Cambria Math" panose="02040503050406030204" pitchFamily="18" charset="0"/>
                              </a:rPr>
                              <m:t>𝑎𝑐𝑡</m:t>
                            </m:r>
                            <m:r>
                              <a:rPr lang="en-US" sz="2500" b="0" i="1" smtClean="0">
                                <a:latin typeface="Cambria Math" panose="02040503050406030204" pitchFamily="18" charset="0"/>
                              </a:rPr>
                              <m:t> 1</m:t>
                            </m:r>
                          </m:sub>
                        </m:sSub>
                        <m:d>
                          <m:dPr>
                            <m:ctrlPr>
                              <a:rPr lang="en-US" sz="2500" b="0" i="1" smtClean="0">
                                <a:latin typeface="Cambria Math" panose="02040503050406030204" pitchFamily="18" charset="0"/>
                              </a:rPr>
                            </m:ctrlPr>
                          </m:dPr>
                          <m:e>
                            <m:r>
                              <a:rPr lang="en-US" sz="2500" b="0" i="1" smtClean="0">
                                <a:latin typeface="Cambria Math" panose="02040503050406030204" pitchFamily="18" charset="0"/>
                              </a:rPr>
                              <m:t>𝑠</m:t>
                            </m:r>
                          </m:e>
                        </m:d>
                        <m:r>
                          <a:rPr lang="en-US" sz="2500" b="0" i="1" smtClean="0">
                            <a:latin typeface="Cambria Math" panose="02040503050406030204" pitchFamily="18" charset="0"/>
                          </a:rPr>
                          <m:t>=</m:t>
                        </m:r>
                        <m:f>
                          <m:fPr>
                            <m:ctrlPr>
                              <a:rPr lang="en-US" sz="2500" b="0" i="1" smtClean="0">
                                <a:latin typeface="Cambria Math" panose="02040503050406030204" pitchFamily="18" charset="0"/>
                              </a:rPr>
                            </m:ctrlPr>
                          </m:fPr>
                          <m:num>
                            <m:r>
                              <a:rPr lang="en-US" sz="2500" b="0" i="1" smtClean="0">
                                <a:latin typeface="Cambria Math" panose="02040503050406030204" pitchFamily="18" charset="0"/>
                              </a:rPr>
                              <m:t>1461</m:t>
                            </m:r>
                          </m:num>
                          <m:den>
                            <m:sSup>
                              <m:sSupPr>
                                <m:ctrlPr>
                                  <a:rPr lang="en-US" sz="2500" b="0" i="1" smtClean="0">
                                    <a:latin typeface="Cambria Math" panose="02040503050406030204" pitchFamily="18" charset="0"/>
                                  </a:rPr>
                                </m:ctrlPr>
                              </m:sSupPr>
                              <m:e>
                                <m:r>
                                  <a:rPr lang="en-US" sz="2500" b="0" i="1" smtClean="0">
                                    <a:latin typeface="Cambria Math" panose="02040503050406030204" pitchFamily="18" charset="0"/>
                                  </a:rPr>
                                  <m:t>𝑠</m:t>
                                </m:r>
                              </m:e>
                              <m:sup>
                                <m:r>
                                  <a:rPr lang="en-US" sz="2500" b="0" i="1" smtClean="0">
                                    <a:latin typeface="Cambria Math" panose="02040503050406030204" pitchFamily="18" charset="0"/>
                                  </a:rPr>
                                  <m:t>2</m:t>
                                </m:r>
                              </m:sup>
                            </m:sSup>
                            <m:r>
                              <a:rPr lang="en-US" sz="2500" b="0" i="1" smtClean="0">
                                <a:latin typeface="Cambria Math" panose="02040503050406030204" pitchFamily="18" charset="0"/>
                              </a:rPr>
                              <m:t>+62.2</m:t>
                            </m:r>
                            <m:r>
                              <a:rPr lang="en-US" sz="2500" b="0" i="1" smtClean="0">
                                <a:latin typeface="Cambria Math" panose="02040503050406030204" pitchFamily="18" charset="0"/>
                              </a:rPr>
                              <m:t>𝑠</m:t>
                            </m:r>
                            <m:r>
                              <a:rPr lang="en-US" sz="2500" b="0" i="1" smtClean="0">
                                <a:latin typeface="Cambria Math" panose="02040503050406030204" pitchFamily="18" charset="0"/>
                              </a:rPr>
                              <m:t>+1461</m:t>
                            </m:r>
                          </m:den>
                        </m:f>
                      </m:oMath>
                    </m:oMathPara>
                  </a14:m>
                  <a:endParaRPr lang="en-US" sz="2500" dirty="0">
                    <a:latin typeface="Open Sans"/>
                  </a:endParaRPr>
                </a:p>
                <a:p>
                  <a:pPr>
                    <a:lnSpc>
                      <a:spcPts val="3550"/>
                    </a:lnSpc>
                    <a:spcBef>
                      <a:spcPct val="0"/>
                    </a:spcBef>
                  </a:pPr>
                  <a:endParaRPr lang="en-US" sz="2500" b="0" i="1" dirty="0">
                    <a:latin typeface="Cambria Math" panose="02040503050406030204" pitchFamily="18" charset="0"/>
                  </a:endParaRPr>
                </a:p>
                <a:p>
                  <a:pPr>
                    <a:lnSpc>
                      <a:spcPts val="3550"/>
                    </a:lnSpc>
                    <a:spcBef>
                      <a:spcPct val="0"/>
                    </a:spcBef>
                  </a:pPr>
                  <a14:m>
                    <m:oMathPara xmlns:m="http://schemas.openxmlformats.org/officeDocument/2006/math">
                      <m:oMathParaPr>
                        <m:jc m:val="centerGroup"/>
                      </m:oMathParaPr>
                      <m:oMath xmlns:m="http://schemas.openxmlformats.org/officeDocument/2006/math">
                        <m:r>
                          <a:rPr lang="en-US" sz="2500" b="0" i="1" smtClean="0">
                            <a:latin typeface="Cambria Math" panose="02040503050406030204" pitchFamily="18" charset="0"/>
                          </a:rPr>
                          <m:t>↓</m:t>
                        </m:r>
                      </m:oMath>
                    </m:oMathPara>
                  </a14:m>
                  <a:endParaRPr lang="en-US" sz="2500" b="0" dirty="0">
                    <a:latin typeface="Open Sans"/>
                  </a:endParaRPr>
                </a:p>
                <a:p>
                  <a:pPr>
                    <a:lnSpc>
                      <a:spcPts val="3550"/>
                    </a:lnSpc>
                    <a:spcBef>
                      <a:spcPct val="0"/>
                    </a:spcBef>
                  </a:pPr>
                  <a:endParaRPr lang="en-US" sz="2500" dirty="0">
                    <a:latin typeface="Open Sans"/>
                  </a:endParaRPr>
                </a:p>
                <a:p>
                  <a:pPr>
                    <a:lnSpc>
                      <a:spcPts val="3550"/>
                    </a:lnSpc>
                    <a:spcBef>
                      <a:spcPct val="0"/>
                    </a:spcBef>
                  </a:pPr>
                  <a14:m>
                    <m:oMathPara xmlns:m="http://schemas.openxmlformats.org/officeDocument/2006/math">
                      <m:oMathParaPr>
                        <m:jc m:val="centerGroup"/>
                      </m:oMathParaPr>
                      <m:oMath xmlns:m="http://schemas.openxmlformats.org/officeDocument/2006/math">
                        <m:r>
                          <a:rPr lang="en-US" sz="2500" b="0" i="1" smtClean="0">
                            <a:latin typeface="Cambria Math" panose="02040503050406030204" pitchFamily="18" charset="0"/>
                          </a:rPr>
                          <m:t>𝑠</m:t>
                        </m:r>
                        <m:sSub>
                          <m:sSubPr>
                            <m:ctrlPr>
                              <a:rPr lang="en-US" sz="2500" b="0" i="1" smtClean="0">
                                <a:latin typeface="Cambria Math" panose="02040503050406030204" pitchFamily="18" charset="0"/>
                              </a:rPr>
                            </m:ctrlPr>
                          </m:sSubPr>
                          <m:e>
                            <m:acc>
                              <m:accPr>
                                <m:chr m:val="⃗"/>
                                <m:ctrlPr>
                                  <a:rPr lang="en-US" sz="2500" b="0" i="1" smtClean="0">
                                    <a:latin typeface="Cambria Math" panose="02040503050406030204" pitchFamily="18" charset="0"/>
                                  </a:rPr>
                                </m:ctrlPr>
                              </m:accPr>
                              <m:e>
                                <m:r>
                                  <a:rPr lang="en-US" sz="2500" b="0" i="1" smtClean="0">
                                    <a:latin typeface="Cambria Math" panose="02040503050406030204" pitchFamily="18" charset="0"/>
                                  </a:rPr>
                                  <m:t>𝑥</m:t>
                                </m:r>
                              </m:e>
                            </m:acc>
                          </m:e>
                          <m:sub>
                            <m:r>
                              <a:rPr lang="en-US" sz="2500" b="0" i="1" smtClean="0">
                                <a:latin typeface="Cambria Math" panose="02040503050406030204" pitchFamily="18" charset="0"/>
                              </a:rPr>
                              <m:t>1</m:t>
                            </m:r>
                          </m:sub>
                        </m:sSub>
                        <m:r>
                          <a:rPr lang="en-US" sz="2500" b="0" i="1" smtClean="0">
                            <a:latin typeface="Cambria Math" panose="02040503050406030204" pitchFamily="18" charset="0"/>
                          </a:rPr>
                          <m:t>=</m:t>
                        </m:r>
                        <m:d>
                          <m:dPr>
                            <m:begChr m:val="["/>
                            <m:endChr m:val="]"/>
                            <m:ctrlPr>
                              <a:rPr lang="en-US" sz="2500" b="0" i="1" smtClean="0">
                                <a:latin typeface="Cambria Math" panose="02040503050406030204" pitchFamily="18" charset="0"/>
                              </a:rPr>
                            </m:ctrlPr>
                          </m:dPr>
                          <m:e>
                            <m:m>
                              <m:mPr>
                                <m:mcs>
                                  <m:mc>
                                    <m:mcPr>
                                      <m:count m:val="2"/>
                                      <m:mcJc m:val="center"/>
                                    </m:mcPr>
                                  </m:mc>
                                </m:mcs>
                                <m:ctrlPr>
                                  <a:rPr lang="en-US" sz="2500" b="0" i="1" smtClean="0">
                                    <a:latin typeface="Cambria Math" panose="02040503050406030204" pitchFamily="18" charset="0"/>
                                  </a:rPr>
                                </m:ctrlPr>
                              </m:mPr>
                              <m:mr>
                                <m:e>
                                  <m:r>
                                    <m:rPr>
                                      <m:brk m:alnAt="7"/>
                                    </m:rPr>
                                    <a:rPr lang="en-US" sz="2500" b="0" i="1" smtClean="0">
                                      <a:latin typeface="Cambria Math" panose="02040503050406030204" pitchFamily="18" charset="0"/>
                                    </a:rPr>
                                    <m:t>−62.2</m:t>
                                  </m:r>
                                </m:e>
                                <m:e>
                                  <m:r>
                                    <a:rPr lang="en-US" sz="2500" b="0" i="1" smtClean="0">
                                      <a:latin typeface="Cambria Math" panose="02040503050406030204" pitchFamily="18" charset="0"/>
                                    </a:rPr>
                                    <m:t>−1461</m:t>
                                  </m:r>
                                </m:e>
                              </m:mr>
                              <m:mr>
                                <m:e>
                                  <m:r>
                                    <a:rPr lang="en-US" sz="2500" b="0" i="1" smtClean="0">
                                      <a:latin typeface="Cambria Math" panose="02040503050406030204" pitchFamily="18" charset="0"/>
                                    </a:rPr>
                                    <m:t>1</m:t>
                                  </m:r>
                                </m:e>
                                <m:e>
                                  <m:r>
                                    <a:rPr lang="en-US" sz="2500" b="0" i="1" smtClean="0">
                                      <a:latin typeface="Cambria Math" panose="02040503050406030204" pitchFamily="18" charset="0"/>
                                    </a:rPr>
                                    <m:t>0</m:t>
                                  </m:r>
                                </m:e>
                              </m:mr>
                            </m:m>
                          </m:e>
                        </m:d>
                        <m:sSub>
                          <m:sSubPr>
                            <m:ctrlPr>
                              <a:rPr lang="en-US" sz="2500" b="0" i="1" dirty="0" smtClean="0">
                                <a:latin typeface="Cambria Math" panose="02040503050406030204" pitchFamily="18" charset="0"/>
                              </a:rPr>
                            </m:ctrlPr>
                          </m:sSubPr>
                          <m:e>
                            <m:acc>
                              <m:accPr>
                                <m:chr m:val="⃗"/>
                                <m:ctrlPr>
                                  <a:rPr lang="en-US" sz="2500" b="0" i="1" smtClean="0">
                                    <a:latin typeface="Cambria Math" panose="02040503050406030204" pitchFamily="18" charset="0"/>
                                  </a:rPr>
                                </m:ctrlPr>
                              </m:accPr>
                              <m:e>
                                <m:r>
                                  <a:rPr lang="en-US" sz="2500" b="0" i="1" smtClean="0">
                                    <a:latin typeface="Cambria Math" panose="02040503050406030204" pitchFamily="18" charset="0"/>
                                  </a:rPr>
                                  <m:t>𝑥</m:t>
                                </m:r>
                              </m:e>
                            </m:acc>
                          </m:e>
                          <m:sub>
                            <m:r>
                              <a:rPr lang="en-US" sz="2500" b="0" i="1" dirty="0" smtClean="0">
                                <a:latin typeface="Cambria Math" panose="02040503050406030204" pitchFamily="18" charset="0"/>
                              </a:rPr>
                              <m:t>𝑎𝑐𝑡</m:t>
                            </m:r>
                            <m:r>
                              <a:rPr lang="en-US" sz="2500" b="0" i="1" dirty="0" smtClean="0">
                                <a:latin typeface="Cambria Math" panose="02040503050406030204" pitchFamily="18" charset="0"/>
                              </a:rPr>
                              <m:t> 1</m:t>
                            </m:r>
                          </m:sub>
                        </m:sSub>
                        <m:r>
                          <a:rPr lang="en-US" sz="2500" b="0" i="1" dirty="0" smtClean="0">
                            <a:latin typeface="Cambria Math" panose="02040503050406030204" pitchFamily="18" charset="0"/>
                          </a:rPr>
                          <m:t>+</m:t>
                        </m:r>
                        <m:d>
                          <m:dPr>
                            <m:begChr m:val="["/>
                            <m:endChr m:val="]"/>
                            <m:ctrlPr>
                              <a:rPr lang="en-US" sz="2500" b="0" i="1" dirty="0" smtClean="0">
                                <a:latin typeface="Cambria Math" panose="02040503050406030204" pitchFamily="18" charset="0"/>
                              </a:rPr>
                            </m:ctrlPr>
                          </m:dPr>
                          <m:e>
                            <m:eqArr>
                              <m:eqArrPr>
                                <m:ctrlPr>
                                  <a:rPr lang="en-US" sz="2500" b="0" i="1" dirty="0" smtClean="0">
                                    <a:latin typeface="Cambria Math" panose="02040503050406030204" pitchFamily="18" charset="0"/>
                                  </a:rPr>
                                </m:ctrlPr>
                              </m:eqArrPr>
                              <m:e>
                                <m:r>
                                  <a:rPr lang="en-US" sz="2500" b="0" i="1" dirty="0" smtClean="0">
                                    <a:latin typeface="Cambria Math" panose="02040503050406030204" pitchFamily="18" charset="0"/>
                                  </a:rPr>
                                  <m:t>0</m:t>
                                </m:r>
                              </m:e>
                              <m:e>
                                <m:r>
                                  <a:rPr lang="en-US" sz="2500" b="0" i="1" dirty="0" smtClean="0">
                                    <a:latin typeface="Cambria Math" panose="02040503050406030204" pitchFamily="18" charset="0"/>
                                  </a:rPr>
                                  <m:t>1</m:t>
                                </m:r>
                              </m:e>
                            </m:eqArr>
                          </m:e>
                        </m:d>
                        <m:sSub>
                          <m:sSubPr>
                            <m:ctrlPr>
                              <a:rPr lang="en-US" sz="2500" b="0" i="1" dirty="0" smtClean="0">
                                <a:latin typeface="Cambria Math" panose="02040503050406030204" pitchFamily="18" charset="0"/>
                              </a:rPr>
                            </m:ctrlPr>
                          </m:sSubPr>
                          <m:e>
                            <m:r>
                              <a:rPr lang="en-US" sz="2500" b="0" i="1" dirty="0" smtClean="0">
                                <a:latin typeface="Cambria Math" panose="02040503050406030204" pitchFamily="18" charset="0"/>
                              </a:rPr>
                              <m:t>𝑢</m:t>
                            </m:r>
                          </m:e>
                          <m:sub>
                            <m:r>
                              <a:rPr lang="en-US" sz="2500" b="0" i="1" dirty="0" smtClean="0">
                                <a:latin typeface="Cambria Math" panose="02040503050406030204" pitchFamily="18" charset="0"/>
                              </a:rPr>
                              <m:t>𝑎𝑐𝑡</m:t>
                            </m:r>
                            <m:r>
                              <a:rPr lang="en-US" sz="2500" b="0" i="1" dirty="0" smtClean="0">
                                <a:latin typeface="Cambria Math" panose="02040503050406030204" pitchFamily="18" charset="0"/>
                              </a:rPr>
                              <m:t> 1</m:t>
                            </m:r>
                          </m:sub>
                        </m:sSub>
                      </m:oMath>
                    </m:oMathPara>
                  </a14:m>
                  <a:endParaRPr lang="en-US" sz="2500" dirty="0">
                    <a:latin typeface="Open Sans"/>
                  </a:endParaRPr>
                </a:p>
                <a:p>
                  <a:pPr marL="342900" indent="-342900">
                    <a:lnSpc>
                      <a:spcPts val="3550"/>
                    </a:lnSpc>
                    <a:spcBef>
                      <a:spcPct val="0"/>
                    </a:spcBef>
                    <a:buFont typeface="Arial" panose="020B0604020202020204" pitchFamily="34" charset="0"/>
                    <a:buChar char="•"/>
                  </a:pPr>
                  <a:endParaRPr lang="en-US" sz="2500" dirty="0">
                    <a:latin typeface="Open Sans"/>
                  </a:endParaRPr>
                </a:p>
                <a:p>
                  <a:pPr marL="342900" indent="-342900">
                    <a:lnSpc>
                      <a:spcPts val="3550"/>
                    </a:lnSpc>
                    <a:spcBef>
                      <a:spcPct val="0"/>
                    </a:spcBef>
                    <a:buFont typeface="Arial" panose="020B0604020202020204" pitchFamily="34" charset="0"/>
                    <a:buChar char="•"/>
                  </a:pPr>
                  <a:r>
                    <a:rPr lang="en-US" sz="2500" dirty="0">
                      <a:latin typeface="Open Sans"/>
                    </a:rPr>
                    <a:t>Approximate perfect sensors: </a:t>
                  </a:r>
                  <a14:m>
                    <m:oMath xmlns:m="http://schemas.openxmlformats.org/officeDocument/2006/math">
                      <m:sSub>
                        <m:sSubPr>
                          <m:ctrlPr>
                            <a:rPr lang="en-US" sz="2500" b="0" i="1" dirty="0" smtClean="0">
                              <a:latin typeface="Cambria Math" panose="02040503050406030204" pitchFamily="18" charset="0"/>
                            </a:rPr>
                          </m:ctrlPr>
                        </m:sSubPr>
                        <m:e>
                          <m:acc>
                            <m:accPr>
                              <m:chr m:val="⃗"/>
                              <m:ctrlPr>
                                <a:rPr lang="en-US" sz="2500" b="0" i="1" smtClean="0">
                                  <a:latin typeface="Cambria Math" panose="02040503050406030204" pitchFamily="18" charset="0"/>
                                </a:rPr>
                              </m:ctrlPr>
                            </m:accPr>
                            <m:e>
                              <m:r>
                                <a:rPr lang="en-US" sz="2500" b="0" i="1" smtClean="0">
                                  <a:latin typeface="Cambria Math" panose="02040503050406030204" pitchFamily="18" charset="0"/>
                                </a:rPr>
                                <m:t>𝑦</m:t>
                              </m:r>
                            </m:e>
                          </m:acc>
                        </m:e>
                        <m:sub>
                          <m:r>
                            <a:rPr lang="en-US" sz="2500" b="0" i="1" dirty="0" smtClean="0">
                              <a:latin typeface="Cambria Math" panose="02040503050406030204" pitchFamily="18" charset="0"/>
                            </a:rPr>
                            <m:t>𝑠𝑒𝑛𝑠</m:t>
                          </m:r>
                        </m:sub>
                      </m:sSub>
                      <m:r>
                        <a:rPr lang="en-US" sz="2500" b="0" i="1" dirty="0" smtClean="0">
                          <a:latin typeface="Cambria Math" panose="02040503050406030204" pitchFamily="18" charset="0"/>
                        </a:rPr>
                        <m:t>=</m:t>
                      </m:r>
                      <m:sSub>
                        <m:sSubPr>
                          <m:ctrlPr>
                            <a:rPr lang="en-US" sz="2500" b="0" i="1" dirty="0" smtClean="0">
                              <a:latin typeface="Cambria Math" panose="02040503050406030204" pitchFamily="18" charset="0"/>
                            </a:rPr>
                          </m:ctrlPr>
                        </m:sSubPr>
                        <m:e>
                          <m:acc>
                            <m:accPr>
                              <m:chr m:val="⃗"/>
                              <m:ctrlPr>
                                <a:rPr lang="en-US" sz="2500" b="0" i="1" dirty="0" smtClean="0">
                                  <a:latin typeface="Cambria Math" panose="02040503050406030204" pitchFamily="18" charset="0"/>
                                </a:rPr>
                              </m:ctrlPr>
                            </m:accPr>
                            <m:e>
                              <m:r>
                                <a:rPr lang="en-US" sz="2500" b="0" i="1" dirty="0" smtClean="0">
                                  <a:latin typeface="Cambria Math" panose="02040503050406030204" pitchFamily="18" charset="0"/>
                                </a:rPr>
                                <m:t>𝑢</m:t>
                              </m:r>
                            </m:e>
                          </m:acc>
                        </m:e>
                        <m:sub>
                          <m:r>
                            <a:rPr lang="en-US" sz="2500" b="0" i="1" dirty="0" smtClean="0">
                              <a:latin typeface="Cambria Math" panose="02040503050406030204" pitchFamily="18" charset="0"/>
                            </a:rPr>
                            <m:t>𝑠𝑒𝑛𝑠</m:t>
                          </m:r>
                        </m:sub>
                      </m:sSub>
                    </m:oMath>
                  </a14:m>
                  <a:endParaRPr lang="en-US" sz="2500" b="0" dirty="0">
                    <a:latin typeface="Open Sans"/>
                  </a:endParaRPr>
                </a:p>
              </p:txBody>
            </p:sp>
          </mc:Choice>
          <mc:Fallback>
            <p:sp>
              <p:nvSpPr>
                <p:cNvPr id="14" name="TextBox 21">
                  <a:extLst>
                    <a:ext uri="{FF2B5EF4-FFF2-40B4-BE49-F238E27FC236}">
                      <a16:creationId xmlns:a16="http://schemas.microsoft.com/office/drawing/2014/main" id="{0B5DF5C2-B5D0-A4E3-A802-2D088DBF57D2}"/>
                    </a:ext>
                  </a:extLst>
                </p:cNvPr>
                <p:cNvSpPr txBox="1">
                  <a:spLocks noRot="1" noChangeAspect="1" noMove="1" noResize="1" noEditPoints="1" noAdjustHandles="1" noChangeArrowheads="1" noChangeShapeType="1" noTextEdit="1"/>
                </p:cNvSpPr>
                <p:nvPr/>
              </p:nvSpPr>
              <p:spPr>
                <a:xfrm>
                  <a:off x="0" y="346445"/>
                  <a:ext cx="5421181" cy="3594302"/>
                </a:xfrm>
                <a:prstGeom prst="rect">
                  <a:avLst/>
                </a:prstGeom>
                <a:blipFill>
                  <a:blip r:embed="rId5"/>
                  <a:stretch>
                    <a:fillRect l="-2757" t="-1088" b="-2781"/>
                  </a:stretch>
                </a:blipFill>
              </p:spPr>
              <p:txBody>
                <a:bodyPr/>
                <a:lstStyle/>
                <a:p>
                  <a:r>
                    <a:rPr lang="en-US">
                      <a:noFill/>
                    </a:rPr>
                    <a:t> </a:t>
                  </a:r>
                </a:p>
              </p:txBody>
            </p:sp>
          </mc:Fallback>
        </mc:AlternateContent>
      </p:grpSp>
      <p:grpSp>
        <p:nvGrpSpPr>
          <p:cNvPr id="16" name="Group 15">
            <a:extLst>
              <a:ext uri="{FF2B5EF4-FFF2-40B4-BE49-F238E27FC236}">
                <a16:creationId xmlns:a16="http://schemas.microsoft.com/office/drawing/2014/main" id="{4F657576-5694-3101-6928-A139FEDAD919}"/>
              </a:ext>
            </a:extLst>
          </p:cNvPr>
          <p:cNvGrpSpPr/>
          <p:nvPr/>
        </p:nvGrpSpPr>
        <p:grpSpPr>
          <a:xfrm>
            <a:off x="10124747" y="7506976"/>
            <a:ext cx="6639253" cy="946990"/>
            <a:chOff x="0" y="-19049"/>
            <a:chExt cx="5424890" cy="674668"/>
          </a:xfrm>
        </p:grpSpPr>
        <p:sp>
          <p:nvSpPr>
            <p:cNvPr id="17" name="TextBox 16">
              <a:extLst>
                <a:ext uri="{FF2B5EF4-FFF2-40B4-BE49-F238E27FC236}">
                  <a16:creationId xmlns:a16="http://schemas.microsoft.com/office/drawing/2014/main" id="{A4100140-7DF5-0722-1656-6465806B2D33}"/>
                </a:ext>
              </a:extLst>
            </p:cNvPr>
            <p:cNvSpPr txBox="1"/>
            <p:nvPr/>
          </p:nvSpPr>
          <p:spPr>
            <a:xfrm>
              <a:off x="0" y="-19049"/>
              <a:ext cx="5421181" cy="369014"/>
            </a:xfrm>
            <a:prstGeom prst="rect">
              <a:avLst/>
            </a:prstGeom>
          </p:spPr>
          <p:txBody>
            <a:bodyPr lIns="0" tIns="0" rIns="0" bIns="0" rtlCol="0" anchor="t">
              <a:spAutoFit/>
            </a:bodyPr>
            <a:lstStyle/>
            <a:p>
              <a:pPr marL="0" lvl="0" indent="0" algn="l">
                <a:lnSpc>
                  <a:spcPts val="4410"/>
                </a:lnSpc>
                <a:spcBef>
                  <a:spcPct val="0"/>
                </a:spcBef>
              </a:pPr>
              <a:r>
                <a:rPr lang="en-US" sz="3500" dirty="0">
                  <a:solidFill>
                    <a:srgbClr val="B7A57A"/>
                  </a:solidFill>
                  <a:latin typeface="Encode Sans Black" pitchFamily="2" charset="0"/>
                </a:rPr>
                <a:t>Coupled Aeroservoelastics</a:t>
              </a:r>
            </a:p>
          </p:txBody>
        </p:sp>
        <p:sp>
          <p:nvSpPr>
            <p:cNvPr id="18" name="TextBox 17">
              <a:extLst>
                <a:ext uri="{FF2B5EF4-FFF2-40B4-BE49-F238E27FC236}">
                  <a16:creationId xmlns:a16="http://schemas.microsoft.com/office/drawing/2014/main" id="{FC25EE51-03E0-59CA-EDB2-21490781A42C}"/>
                </a:ext>
              </a:extLst>
            </p:cNvPr>
            <p:cNvSpPr txBox="1"/>
            <p:nvPr/>
          </p:nvSpPr>
          <p:spPr>
            <a:xfrm>
              <a:off x="3709" y="349965"/>
              <a:ext cx="5421181" cy="305654"/>
            </a:xfrm>
            <a:prstGeom prst="rect">
              <a:avLst/>
            </a:prstGeom>
          </p:spPr>
          <p:txBody>
            <a:bodyPr lIns="0" tIns="0" rIns="0" bIns="0" rtlCol="0" anchor="t">
              <a:spAutoFit/>
            </a:bodyPr>
            <a:lstStyle/>
            <a:p>
              <a:pPr marL="342900" lvl="0" indent="-342900" algn="l">
                <a:lnSpc>
                  <a:spcPts val="3550"/>
                </a:lnSpc>
                <a:spcBef>
                  <a:spcPct val="0"/>
                </a:spcBef>
                <a:buFont typeface="Arial" panose="020B0604020202020204" pitchFamily="34" charset="0"/>
                <a:buChar char="•"/>
              </a:pPr>
              <a:r>
                <a:rPr lang="en-US" sz="2500" dirty="0">
                  <a:latin typeface="Open Sans"/>
                </a:rPr>
                <a:t>Chain together state-space models</a:t>
              </a:r>
            </a:p>
          </p:txBody>
        </p:sp>
      </p:grpSp>
    </p:spTree>
    <p:extLst>
      <p:ext uri="{BB962C8B-B14F-4D97-AF65-F5344CB8AC3E}">
        <p14:creationId xmlns:p14="http://schemas.microsoft.com/office/powerpoint/2010/main" val="34309756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B7A57A"/>
        </a:solidFill>
        <a:effectLst/>
      </p:bgPr>
    </p:bg>
    <p:spTree>
      <p:nvGrpSpPr>
        <p:cNvPr id="1" name=""/>
        <p:cNvGrpSpPr/>
        <p:nvPr/>
      </p:nvGrpSpPr>
      <p:grpSpPr>
        <a:xfrm>
          <a:off x="0" y="0"/>
          <a:ext cx="0" cy="0"/>
          <a:chOff x="0" y="0"/>
          <a:chExt cx="0" cy="0"/>
        </a:xfrm>
      </p:grpSpPr>
      <p:pic>
        <p:nvPicPr>
          <p:cNvPr id="7" name="Picture 7"/>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H="1">
            <a:off x="0" y="5880316"/>
            <a:ext cx="4406684" cy="4406684"/>
          </a:xfrm>
          <a:prstGeom prst="rect">
            <a:avLst/>
          </a:prstGeom>
        </p:spPr>
      </p:pic>
      <p:pic>
        <p:nvPicPr>
          <p:cNvPr id="8" name="Picture 8"/>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2234351" y="4648813"/>
            <a:ext cx="1936133" cy="1936133"/>
          </a:xfrm>
          <a:prstGeom prst="rect">
            <a:avLst/>
          </a:prstGeom>
        </p:spPr>
      </p:pic>
      <p:pic>
        <p:nvPicPr>
          <p:cNvPr id="9" name="Picture 9"/>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3911267" y="3846909"/>
            <a:ext cx="518435" cy="518435"/>
          </a:xfrm>
          <a:prstGeom prst="rect">
            <a:avLst/>
          </a:prstGeom>
        </p:spPr>
      </p:pic>
      <p:grpSp>
        <p:nvGrpSpPr>
          <p:cNvPr id="10" name="Group 10"/>
          <p:cNvGrpSpPr/>
          <p:nvPr/>
        </p:nvGrpSpPr>
        <p:grpSpPr>
          <a:xfrm>
            <a:off x="1028700" y="5442640"/>
            <a:ext cx="14009827" cy="3815660"/>
            <a:chOff x="0" y="0"/>
            <a:chExt cx="4054691" cy="1104319"/>
          </a:xfrm>
        </p:grpSpPr>
        <p:sp>
          <p:nvSpPr>
            <p:cNvPr id="11" name="Freeform 11"/>
            <p:cNvSpPr/>
            <p:nvPr/>
          </p:nvSpPr>
          <p:spPr>
            <a:xfrm>
              <a:off x="0" y="0"/>
              <a:ext cx="4054691" cy="1104319"/>
            </a:xfrm>
            <a:custGeom>
              <a:avLst/>
              <a:gdLst/>
              <a:ahLst/>
              <a:cxnLst/>
              <a:rect l="l" t="t" r="r" b="b"/>
              <a:pathLst>
                <a:path w="4054691" h="1104319">
                  <a:moveTo>
                    <a:pt x="3930231" y="1104319"/>
                  </a:moveTo>
                  <a:lnTo>
                    <a:pt x="124460" y="1104319"/>
                  </a:lnTo>
                  <a:cubicBezTo>
                    <a:pt x="55880" y="1104319"/>
                    <a:pt x="0" y="1048439"/>
                    <a:pt x="0" y="979859"/>
                  </a:cubicBezTo>
                  <a:lnTo>
                    <a:pt x="0" y="124460"/>
                  </a:lnTo>
                  <a:cubicBezTo>
                    <a:pt x="0" y="55880"/>
                    <a:pt x="55880" y="0"/>
                    <a:pt x="124460" y="0"/>
                  </a:cubicBezTo>
                  <a:lnTo>
                    <a:pt x="3930231" y="0"/>
                  </a:lnTo>
                  <a:cubicBezTo>
                    <a:pt x="3998811" y="0"/>
                    <a:pt x="4054691" y="55880"/>
                    <a:pt x="4054691" y="124460"/>
                  </a:cubicBezTo>
                  <a:lnTo>
                    <a:pt x="4054691" y="979859"/>
                  </a:lnTo>
                  <a:cubicBezTo>
                    <a:pt x="4054691" y="1048439"/>
                    <a:pt x="3998811" y="1104319"/>
                    <a:pt x="3930231" y="1104319"/>
                  </a:cubicBezTo>
                  <a:close/>
                </a:path>
              </a:pathLst>
            </a:custGeom>
            <a:solidFill>
              <a:srgbClr val="FFFFFF"/>
            </a:solidFill>
          </p:spPr>
          <p:txBody>
            <a:bodyPr/>
            <a:lstStyle/>
            <a:p>
              <a:endParaRPr lang="en-US"/>
            </a:p>
          </p:txBody>
        </p:sp>
      </p:grpSp>
      <p:sp>
        <p:nvSpPr>
          <p:cNvPr id="12" name="TextBox 12"/>
          <p:cNvSpPr txBox="1"/>
          <p:nvPr/>
        </p:nvSpPr>
        <p:spPr>
          <a:xfrm>
            <a:off x="1580847" y="6162829"/>
            <a:ext cx="12905533" cy="1390894"/>
          </a:xfrm>
          <a:prstGeom prst="rect">
            <a:avLst/>
          </a:prstGeom>
        </p:spPr>
        <p:txBody>
          <a:bodyPr lIns="0" tIns="0" rIns="0" bIns="0" rtlCol="0" anchor="t">
            <a:spAutoFit/>
          </a:bodyPr>
          <a:lstStyle/>
          <a:p>
            <a:pPr lvl="0">
              <a:lnSpc>
                <a:spcPts val="3692"/>
              </a:lnSpc>
              <a:spcBef>
                <a:spcPct val="0"/>
              </a:spcBef>
            </a:pPr>
            <a:r>
              <a:rPr lang="en-US" sz="3600" b="1" dirty="0">
                <a:latin typeface="Open Sans"/>
              </a:rPr>
              <a:t>Why?</a:t>
            </a:r>
          </a:p>
          <a:p>
            <a:pPr marL="457200" lvl="0" indent="-457200">
              <a:lnSpc>
                <a:spcPts val="3692"/>
              </a:lnSpc>
              <a:spcBef>
                <a:spcPct val="0"/>
              </a:spcBef>
              <a:buFont typeface="Arial" panose="020B0604020202020204" pitchFamily="34" charset="0"/>
              <a:buChar char="•"/>
            </a:pPr>
            <a:r>
              <a:rPr lang="en-US" sz="2600" dirty="0">
                <a:latin typeface="Open Sans"/>
              </a:rPr>
              <a:t>Validate mathematical model</a:t>
            </a:r>
          </a:p>
          <a:p>
            <a:pPr marL="457200" lvl="0" indent="-457200">
              <a:lnSpc>
                <a:spcPts val="3692"/>
              </a:lnSpc>
              <a:spcBef>
                <a:spcPct val="0"/>
              </a:spcBef>
              <a:buFont typeface="Arial" panose="020B0604020202020204" pitchFamily="34" charset="0"/>
              <a:buChar char="•"/>
            </a:pPr>
            <a:r>
              <a:rPr lang="en-US" sz="2600" dirty="0">
                <a:latin typeface="Open Sans"/>
              </a:rPr>
              <a:t>Update mathematical model</a:t>
            </a:r>
          </a:p>
        </p:txBody>
      </p:sp>
      <p:pic>
        <p:nvPicPr>
          <p:cNvPr id="14" name="Picture 14"/>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rot="5400000">
            <a:off x="16921938" y="1813032"/>
            <a:ext cx="1821416" cy="910708"/>
          </a:xfrm>
          <a:prstGeom prst="rect">
            <a:avLst/>
          </a:prstGeom>
        </p:spPr>
      </p:pic>
      <p:sp>
        <p:nvSpPr>
          <p:cNvPr id="17" name="TextBox 8">
            <a:extLst>
              <a:ext uri="{FF2B5EF4-FFF2-40B4-BE49-F238E27FC236}">
                <a16:creationId xmlns:a16="http://schemas.microsoft.com/office/drawing/2014/main" id="{F2E3F06F-B6B7-FD20-C60A-F2772A27A566}"/>
              </a:ext>
            </a:extLst>
          </p:cNvPr>
          <p:cNvSpPr txBox="1"/>
          <p:nvPr/>
        </p:nvSpPr>
        <p:spPr>
          <a:xfrm>
            <a:off x="1028700" y="1024835"/>
            <a:ext cx="13267596" cy="3847207"/>
          </a:xfrm>
          <a:prstGeom prst="rect">
            <a:avLst/>
          </a:prstGeom>
        </p:spPr>
        <p:txBody>
          <a:bodyPr lIns="0" tIns="0" rIns="0" bIns="0" rtlCol="0" anchor="t">
            <a:spAutoFit/>
          </a:bodyPr>
          <a:lstStyle/>
          <a:p>
            <a:pPr>
              <a:lnSpc>
                <a:spcPts val="15000"/>
              </a:lnSpc>
            </a:pPr>
            <a:r>
              <a:rPr lang="en-US" sz="12500" spc="-125" dirty="0">
                <a:solidFill>
                  <a:srgbClr val="4B2E83"/>
                </a:solidFill>
                <a:latin typeface="Encode Sans Black" pitchFamily="2" charset="0"/>
              </a:rPr>
              <a:t>Wind Tunnel Testing</a:t>
            </a:r>
          </a:p>
        </p:txBody>
      </p:sp>
      <p:sp>
        <p:nvSpPr>
          <p:cNvPr id="2" name="Slide Number Placeholder 5">
            <a:extLst>
              <a:ext uri="{FF2B5EF4-FFF2-40B4-BE49-F238E27FC236}">
                <a16:creationId xmlns:a16="http://schemas.microsoft.com/office/drawing/2014/main" id="{468701BE-802B-80D3-DECD-3AEA33CB1817}"/>
              </a:ext>
            </a:extLst>
          </p:cNvPr>
          <p:cNvSpPr>
            <a:spLocks noGrp="1"/>
          </p:cNvSpPr>
          <p:nvPr>
            <p:ph type="sldNum" sz="quarter" idx="12"/>
          </p:nvPr>
        </p:nvSpPr>
        <p:spPr>
          <a:xfrm>
            <a:off x="17259300" y="-1"/>
            <a:ext cx="1028700" cy="1141605"/>
          </a:xfrm>
        </p:spPr>
        <p:txBody>
          <a:bodyPr wrap="square" lIns="91440" tIns="91440" rIns="91440" bIns="91440" anchor="t"/>
          <a:lstStyle/>
          <a:p>
            <a:fld id="{B6F15528-21DE-4FAA-801E-634DDDAF4B2B}" type="slidenum">
              <a:rPr lang="en-US" sz="3600" smtClean="0"/>
              <a:pPr/>
              <a:t>26</a:t>
            </a:fld>
            <a:endParaRPr lang="en-US" sz="3600" dirty="0"/>
          </a:p>
        </p:txBody>
      </p:sp>
      <p:pic>
        <p:nvPicPr>
          <p:cNvPr id="3" name="Picture 4">
            <a:extLst>
              <a:ext uri="{FF2B5EF4-FFF2-40B4-BE49-F238E27FC236}">
                <a16:creationId xmlns:a16="http://schemas.microsoft.com/office/drawing/2014/main" id="{CCC75893-C10C-0207-D40D-9C2E10405C12}"/>
              </a:ext>
            </a:extLst>
          </p:cNvPr>
          <p:cNvPicPr>
            <a:picLocks noChangeAspect="1"/>
          </p:cNvPicPr>
          <p:nvPr/>
        </p:nvPicPr>
        <p:blipFill>
          <a:blip r:embed="rId10"/>
          <a:srcRect/>
          <a:stretch>
            <a:fillRect/>
          </a:stretch>
        </p:blipFill>
        <p:spPr>
          <a:xfrm>
            <a:off x="11939447" y="9263296"/>
            <a:ext cx="6348553" cy="1023704"/>
          </a:xfrm>
          <a:prstGeom prst="rect">
            <a:avLst/>
          </a:prstGeom>
        </p:spPr>
      </p:pic>
    </p:spTree>
    <p:extLst>
      <p:ext uri="{BB962C8B-B14F-4D97-AF65-F5344CB8AC3E}">
        <p14:creationId xmlns:p14="http://schemas.microsoft.com/office/powerpoint/2010/main" val="30520051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4B2E83"/>
        </a:solidFill>
        <a:effectLst/>
      </p:bgPr>
    </p:bg>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88248DA7-8E58-19F1-5E8B-0CFFEDCA5CCA}"/>
              </a:ext>
            </a:extLst>
          </p:cNvPr>
          <p:cNvSpPr/>
          <p:nvPr/>
        </p:nvSpPr>
        <p:spPr>
          <a:xfrm>
            <a:off x="0" y="2400300"/>
            <a:ext cx="762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Rounded Corners 42">
            <a:extLst>
              <a:ext uri="{FF2B5EF4-FFF2-40B4-BE49-F238E27FC236}">
                <a16:creationId xmlns:a16="http://schemas.microsoft.com/office/drawing/2014/main" id="{5121145D-FBBF-15BD-B9C2-90BEF3CB8B59}"/>
              </a:ext>
            </a:extLst>
          </p:cNvPr>
          <p:cNvSpPr/>
          <p:nvPr/>
        </p:nvSpPr>
        <p:spPr>
          <a:xfrm>
            <a:off x="172876" y="2400300"/>
            <a:ext cx="9144000" cy="6858000"/>
          </a:xfrm>
          <a:prstGeom prst="roundRect">
            <a:avLst>
              <a:gd name="adj" fmla="val 7223"/>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MARGE in wind tunnel</a:t>
            </a:r>
          </a:p>
        </p:txBody>
      </p:sp>
      <p:sp>
        <p:nvSpPr>
          <p:cNvPr id="15" name="TextBox 13">
            <a:extLst>
              <a:ext uri="{FF2B5EF4-FFF2-40B4-BE49-F238E27FC236}">
                <a16:creationId xmlns:a16="http://schemas.microsoft.com/office/drawing/2014/main" id="{4428E743-A6E6-B283-635A-F20B1B22E8FC}"/>
              </a:ext>
            </a:extLst>
          </p:cNvPr>
          <p:cNvSpPr txBox="1"/>
          <p:nvPr/>
        </p:nvSpPr>
        <p:spPr>
          <a:xfrm>
            <a:off x="1253858" y="923576"/>
            <a:ext cx="14009827" cy="1188082"/>
          </a:xfrm>
          <a:prstGeom prst="rect">
            <a:avLst/>
          </a:prstGeom>
        </p:spPr>
        <p:txBody>
          <a:bodyPr wrap="square" lIns="0" tIns="0" rIns="0" bIns="0" rtlCol="0" anchor="t">
            <a:spAutoFit/>
          </a:bodyPr>
          <a:lstStyle/>
          <a:p>
            <a:pPr marL="0" lvl="0" indent="0">
              <a:lnSpc>
                <a:spcPts val="10080"/>
              </a:lnSpc>
              <a:spcBef>
                <a:spcPct val="0"/>
              </a:spcBef>
            </a:pPr>
            <a:r>
              <a:rPr lang="en-US" sz="8000" dirty="0">
                <a:solidFill>
                  <a:schemeClr val="bg1"/>
                </a:solidFill>
                <a:latin typeface="Encode Sans Black" pitchFamily="2" charset="0"/>
              </a:rPr>
              <a:t>Wind Tunnel</a:t>
            </a:r>
          </a:p>
        </p:txBody>
      </p:sp>
      <p:grpSp>
        <p:nvGrpSpPr>
          <p:cNvPr id="16" name="Group 8">
            <a:extLst>
              <a:ext uri="{FF2B5EF4-FFF2-40B4-BE49-F238E27FC236}">
                <a16:creationId xmlns:a16="http://schemas.microsoft.com/office/drawing/2014/main" id="{6CB0BFB7-380D-447B-89F9-22BAFB8ADE38}"/>
              </a:ext>
            </a:extLst>
          </p:cNvPr>
          <p:cNvGrpSpPr/>
          <p:nvPr/>
        </p:nvGrpSpPr>
        <p:grpSpPr>
          <a:xfrm>
            <a:off x="9639835" y="1028700"/>
            <a:ext cx="7619465" cy="8229600"/>
            <a:chOff x="0" y="0"/>
            <a:chExt cx="1913890" cy="2067146"/>
          </a:xfrm>
        </p:grpSpPr>
        <p:sp>
          <p:nvSpPr>
            <p:cNvPr id="17" name="Freeform 9">
              <a:extLst>
                <a:ext uri="{FF2B5EF4-FFF2-40B4-BE49-F238E27FC236}">
                  <a16:creationId xmlns:a16="http://schemas.microsoft.com/office/drawing/2014/main" id="{B42ADBF9-86FF-5B23-487A-586C1B94EDC2}"/>
                </a:ext>
              </a:extLst>
            </p:cNvPr>
            <p:cNvSpPr/>
            <p:nvPr/>
          </p:nvSpPr>
          <p:spPr>
            <a:xfrm>
              <a:off x="0" y="0"/>
              <a:ext cx="1913890" cy="2067146"/>
            </a:xfrm>
            <a:custGeom>
              <a:avLst/>
              <a:gdLst/>
              <a:ahLst/>
              <a:cxnLst/>
              <a:rect l="l" t="t" r="r" b="b"/>
              <a:pathLst>
                <a:path w="1913890" h="2067146">
                  <a:moveTo>
                    <a:pt x="1789430" y="2067146"/>
                  </a:moveTo>
                  <a:lnTo>
                    <a:pt x="124460" y="2067146"/>
                  </a:lnTo>
                  <a:cubicBezTo>
                    <a:pt x="55880" y="2067146"/>
                    <a:pt x="0" y="2011266"/>
                    <a:pt x="0" y="1942686"/>
                  </a:cubicBezTo>
                  <a:lnTo>
                    <a:pt x="0" y="124460"/>
                  </a:lnTo>
                  <a:cubicBezTo>
                    <a:pt x="0" y="55880"/>
                    <a:pt x="55880" y="0"/>
                    <a:pt x="124460" y="0"/>
                  </a:cubicBezTo>
                  <a:lnTo>
                    <a:pt x="1789430" y="0"/>
                  </a:lnTo>
                  <a:cubicBezTo>
                    <a:pt x="1858010" y="0"/>
                    <a:pt x="1913890" y="55880"/>
                    <a:pt x="1913890" y="124460"/>
                  </a:cubicBezTo>
                  <a:lnTo>
                    <a:pt x="1913890" y="1942686"/>
                  </a:lnTo>
                  <a:cubicBezTo>
                    <a:pt x="1913890" y="2011266"/>
                    <a:pt x="1858010" y="2067146"/>
                    <a:pt x="1789430" y="2067146"/>
                  </a:cubicBezTo>
                  <a:close/>
                </a:path>
              </a:pathLst>
            </a:custGeom>
            <a:solidFill>
              <a:srgbClr val="FFFFFF"/>
            </a:solidFill>
          </p:spPr>
          <p:txBody>
            <a:bodyPr/>
            <a:lstStyle/>
            <a:p>
              <a:endParaRPr lang="en-US" dirty="0"/>
            </a:p>
          </p:txBody>
        </p:sp>
      </p:grpSp>
      <p:grpSp>
        <p:nvGrpSpPr>
          <p:cNvPr id="34" name="Group 19">
            <a:extLst>
              <a:ext uri="{FF2B5EF4-FFF2-40B4-BE49-F238E27FC236}">
                <a16:creationId xmlns:a16="http://schemas.microsoft.com/office/drawing/2014/main" id="{7FB6346C-2332-67F2-8AE4-47491634B356}"/>
              </a:ext>
            </a:extLst>
          </p:cNvPr>
          <p:cNvGrpSpPr/>
          <p:nvPr/>
        </p:nvGrpSpPr>
        <p:grpSpPr>
          <a:xfrm>
            <a:off x="10129286" y="1833034"/>
            <a:ext cx="6634714" cy="3102849"/>
            <a:chOff x="0" y="-19049"/>
            <a:chExt cx="5421181" cy="2210576"/>
          </a:xfrm>
        </p:grpSpPr>
        <p:sp>
          <p:nvSpPr>
            <p:cNvPr id="35" name="TextBox 20">
              <a:extLst>
                <a:ext uri="{FF2B5EF4-FFF2-40B4-BE49-F238E27FC236}">
                  <a16:creationId xmlns:a16="http://schemas.microsoft.com/office/drawing/2014/main" id="{1FF1309B-91FE-FE45-4DF1-B9102C87B5FF}"/>
                </a:ext>
              </a:extLst>
            </p:cNvPr>
            <p:cNvSpPr txBox="1"/>
            <p:nvPr/>
          </p:nvSpPr>
          <p:spPr>
            <a:xfrm>
              <a:off x="0" y="-19049"/>
              <a:ext cx="5421181" cy="401996"/>
            </a:xfrm>
            <a:prstGeom prst="rect">
              <a:avLst/>
            </a:prstGeom>
          </p:spPr>
          <p:txBody>
            <a:bodyPr lIns="0" tIns="0" rIns="0" bIns="0" rtlCol="0" anchor="t">
              <a:spAutoFit/>
            </a:bodyPr>
            <a:lstStyle/>
            <a:p>
              <a:pPr marL="0" lvl="0" indent="0" algn="l">
                <a:lnSpc>
                  <a:spcPts val="4410"/>
                </a:lnSpc>
                <a:spcBef>
                  <a:spcPct val="0"/>
                </a:spcBef>
              </a:pPr>
              <a:r>
                <a:rPr lang="en-US" sz="4800" dirty="0">
                  <a:solidFill>
                    <a:srgbClr val="B7A57A"/>
                  </a:solidFill>
                  <a:latin typeface="Encode Sans Black" pitchFamily="2" charset="0"/>
                </a:rPr>
                <a:t>Setup</a:t>
              </a:r>
              <a:endParaRPr lang="en-US" sz="3500" dirty="0">
                <a:solidFill>
                  <a:srgbClr val="B7A57A"/>
                </a:solidFill>
                <a:latin typeface="Encode Sans Black" pitchFamily="2" charset="0"/>
              </a:endParaRPr>
            </a:p>
          </p:txBody>
        </p:sp>
        <p:sp>
          <p:nvSpPr>
            <p:cNvPr id="36" name="TextBox 21">
              <a:extLst>
                <a:ext uri="{FF2B5EF4-FFF2-40B4-BE49-F238E27FC236}">
                  <a16:creationId xmlns:a16="http://schemas.microsoft.com/office/drawing/2014/main" id="{7FA8A81C-C52F-0959-8260-468DDB7394B7}"/>
                </a:ext>
              </a:extLst>
            </p:cNvPr>
            <p:cNvSpPr txBox="1"/>
            <p:nvPr/>
          </p:nvSpPr>
          <p:spPr>
            <a:xfrm>
              <a:off x="0" y="899155"/>
              <a:ext cx="5421181" cy="1292372"/>
            </a:xfrm>
            <a:prstGeom prst="rect">
              <a:avLst/>
            </a:prstGeom>
          </p:spPr>
          <p:txBody>
            <a:bodyPr lIns="0" tIns="0" rIns="0" bIns="0" rtlCol="0" anchor="t">
              <a:spAutoFit/>
            </a:bodyPr>
            <a:lstStyle/>
            <a:p>
              <a:pPr marL="342900" lvl="0" indent="-342900" algn="l">
                <a:lnSpc>
                  <a:spcPts val="3550"/>
                </a:lnSpc>
                <a:spcBef>
                  <a:spcPct val="0"/>
                </a:spcBef>
                <a:buFont typeface="Arial" panose="020B0604020202020204" pitchFamily="34" charset="0"/>
                <a:buChar char="•"/>
              </a:pPr>
              <a:r>
                <a:rPr lang="en-US" sz="2500" dirty="0">
                  <a:latin typeface="Open Sans"/>
                </a:rPr>
                <a:t>&lt;insert&gt;</a:t>
              </a:r>
            </a:p>
            <a:p>
              <a:pPr marL="342900" lvl="0" indent="-342900" algn="l">
                <a:lnSpc>
                  <a:spcPts val="3550"/>
                </a:lnSpc>
                <a:spcBef>
                  <a:spcPct val="0"/>
                </a:spcBef>
                <a:buFont typeface="Arial" panose="020B0604020202020204" pitchFamily="34" charset="0"/>
                <a:buChar char="•"/>
              </a:pPr>
              <a:r>
                <a:rPr lang="en-US" sz="2500" dirty="0">
                  <a:latin typeface="Open Sans"/>
                </a:rPr>
                <a:t>&lt;insert&gt;</a:t>
              </a:r>
            </a:p>
            <a:p>
              <a:pPr marL="342900" lvl="0" indent="-342900" algn="l">
                <a:lnSpc>
                  <a:spcPts val="3550"/>
                </a:lnSpc>
                <a:spcBef>
                  <a:spcPct val="0"/>
                </a:spcBef>
                <a:buFont typeface="Arial" panose="020B0604020202020204" pitchFamily="34" charset="0"/>
                <a:buChar char="•"/>
              </a:pPr>
              <a:r>
                <a:rPr lang="en-US" sz="2500" dirty="0">
                  <a:latin typeface="Open Sans"/>
                </a:rPr>
                <a:t>&lt;insert&gt;</a:t>
              </a:r>
            </a:p>
            <a:p>
              <a:pPr marL="342900" lvl="0" indent="-342900" algn="l">
                <a:lnSpc>
                  <a:spcPts val="3550"/>
                </a:lnSpc>
                <a:spcBef>
                  <a:spcPct val="0"/>
                </a:spcBef>
                <a:buFont typeface="Arial" panose="020B0604020202020204" pitchFamily="34" charset="0"/>
                <a:buChar char="•"/>
              </a:pPr>
              <a:r>
                <a:rPr lang="en-US" sz="2500" dirty="0">
                  <a:latin typeface="Open Sans"/>
                </a:rPr>
                <a:t>&lt;insert&gt;</a:t>
              </a:r>
            </a:p>
          </p:txBody>
        </p:sp>
      </p:grpSp>
      <p:sp>
        <p:nvSpPr>
          <p:cNvPr id="2" name="Slide Number Placeholder 5">
            <a:extLst>
              <a:ext uri="{FF2B5EF4-FFF2-40B4-BE49-F238E27FC236}">
                <a16:creationId xmlns:a16="http://schemas.microsoft.com/office/drawing/2014/main" id="{07EAE23A-D943-F2BB-D9DC-23AA45414982}"/>
              </a:ext>
            </a:extLst>
          </p:cNvPr>
          <p:cNvSpPr>
            <a:spLocks noGrp="1"/>
          </p:cNvSpPr>
          <p:nvPr>
            <p:ph type="sldNum" sz="quarter" idx="12"/>
          </p:nvPr>
        </p:nvSpPr>
        <p:spPr>
          <a:xfrm>
            <a:off x="17259300" y="-1"/>
            <a:ext cx="1028700" cy="1141605"/>
          </a:xfrm>
        </p:spPr>
        <p:txBody>
          <a:bodyPr wrap="square" lIns="91440" tIns="91440" rIns="91440" bIns="91440" anchor="t"/>
          <a:lstStyle/>
          <a:p>
            <a:fld id="{B6F15528-21DE-4FAA-801E-634DDDAF4B2B}" type="slidenum">
              <a:rPr lang="en-US" sz="3600" smtClean="0"/>
              <a:pPr/>
              <a:t>27</a:t>
            </a:fld>
            <a:endParaRPr lang="en-US" sz="3600" dirty="0"/>
          </a:p>
        </p:txBody>
      </p:sp>
      <p:pic>
        <p:nvPicPr>
          <p:cNvPr id="3" name="Picture 4">
            <a:extLst>
              <a:ext uri="{FF2B5EF4-FFF2-40B4-BE49-F238E27FC236}">
                <a16:creationId xmlns:a16="http://schemas.microsoft.com/office/drawing/2014/main" id="{811C0C1B-34D0-EB17-BA32-FD0DDD9F2F55}"/>
              </a:ext>
            </a:extLst>
          </p:cNvPr>
          <p:cNvPicPr>
            <a:picLocks noChangeAspect="1"/>
          </p:cNvPicPr>
          <p:nvPr/>
        </p:nvPicPr>
        <p:blipFill>
          <a:blip r:embed="rId3"/>
          <a:srcRect/>
          <a:stretch>
            <a:fillRect/>
          </a:stretch>
        </p:blipFill>
        <p:spPr>
          <a:xfrm>
            <a:off x="11939447" y="9263296"/>
            <a:ext cx="6348553" cy="1023704"/>
          </a:xfrm>
          <a:prstGeom prst="rect">
            <a:avLst/>
          </a:prstGeom>
        </p:spPr>
      </p:pic>
    </p:spTree>
    <p:extLst>
      <p:ext uri="{BB962C8B-B14F-4D97-AF65-F5344CB8AC3E}">
        <p14:creationId xmlns:p14="http://schemas.microsoft.com/office/powerpoint/2010/main" val="1243139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4B2E83"/>
        </a:solidFill>
        <a:effectLst/>
      </p:bgPr>
    </p:bg>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88248DA7-8E58-19F1-5E8B-0CFFEDCA5CCA}"/>
              </a:ext>
            </a:extLst>
          </p:cNvPr>
          <p:cNvSpPr/>
          <p:nvPr/>
        </p:nvSpPr>
        <p:spPr>
          <a:xfrm>
            <a:off x="0" y="2400300"/>
            <a:ext cx="762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Rounded Corners 42">
            <a:extLst>
              <a:ext uri="{FF2B5EF4-FFF2-40B4-BE49-F238E27FC236}">
                <a16:creationId xmlns:a16="http://schemas.microsoft.com/office/drawing/2014/main" id="{5121145D-FBBF-15BD-B9C2-90BEF3CB8B59}"/>
              </a:ext>
            </a:extLst>
          </p:cNvPr>
          <p:cNvSpPr/>
          <p:nvPr/>
        </p:nvSpPr>
        <p:spPr>
          <a:xfrm>
            <a:off x="172876" y="2400300"/>
            <a:ext cx="9144000" cy="6858000"/>
          </a:xfrm>
          <a:prstGeom prst="roundRect">
            <a:avLst>
              <a:gd name="adj" fmla="val 7223"/>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time-series plot</a:t>
            </a:r>
          </a:p>
        </p:txBody>
      </p:sp>
      <p:sp>
        <p:nvSpPr>
          <p:cNvPr id="15" name="TextBox 13">
            <a:extLst>
              <a:ext uri="{FF2B5EF4-FFF2-40B4-BE49-F238E27FC236}">
                <a16:creationId xmlns:a16="http://schemas.microsoft.com/office/drawing/2014/main" id="{4428E743-A6E6-B283-635A-F20B1B22E8FC}"/>
              </a:ext>
            </a:extLst>
          </p:cNvPr>
          <p:cNvSpPr txBox="1"/>
          <p:nvPr/>
        </p:nvSpPr>
        <p:spPr>
          <a:xfrm>
            <a:off x="1253858" y="923576"/>
            <a:ext cx="14009827" cy="1188082"/>
          </a:xfrm>
          <a:prstGeom prst="rect">
            <a:avLst/>
          </a:prstGeom>
        </p:spPr>
        <p:txBody>
          <a:bodyPr wrap="square" lIns="0" tIns="0" rIns="0" bIns="0" rtlCol="0" anchor="t">
            <a:spAutoFit/>
          </a:bodyPr>
          <a:lstStyle/>
          <a:p>
            <a:pPr marL="0" lvl="0" indent="0">
              <a:lnSpc>
                <a:spcPts val="10080"/>
              </a:lnSpc>
              <a:spcBef>
                <a:spcPct val="0"/>
              </a:spcBef>
            </a:pPr>
            <a:r>
              <a:rPr lang="en-US" sz="8000" dirty="0">
                <a:solidFill>
                  <a:schemeClr val="bg1"/>
                </a:solidFill>
                <a:latin typeface="Encode Sans Black" pitchFamily="2" charset="0"/>
              </a:rPr>
              <a:t>Wind Tunnel</a:t>
            </a:r>
          </a:p>
        </p:txBody>
      </p:sp>
      <p:grpSp>
        <p:nvGrpSpPr>
          <p:cNvPr id="16" name="Group 8">
            <a:extLst>
              <a:ext uri="{FF2B5EF4-FFF2-40B4-BE49-F238E27FC236}">
                <a16:creationId xmlns:a16="http://schemas.microsoft.com/office/drawing/2014/main" id="{6CB0BFB7-380D-447B-89F9-22BAFB8ADE38}"/>
              </a:ext>
            </a:extLst>
          </p:cNvPr>
          <p:cNvGrpSpPr/>
          <p:nvPr/>
        </p:nvGrpSpPr>
        <p:grpSpPr>
          <a:xfrm>
            <a:off x="9639835" y="1028700"/>
            <a:ext cx="7619465" cy="8229600"/>
            <a:chOff x="0" y="0"/>
            <a:chExt cx="1913890" cy="2067146"/>
          </a:xfrm>
        </p:grpSpPr>
        <p:sp>
          <p:nvSpPr>
            <p:cNvPr id="17" name="Freeform 9">
              <a:extLst>
                <a:ext uri="{FF2B5EF4-FFF2-40B4-BE49-F238E27FC236}">
                  <a16:creationId xmlns:a16="http://schemas.microsoft.com/office/drawing/2014/main" id="{B42ADBF9-86FF-5B23-487A-586C1B94EDC2}"/>
                </a:ext>
              </a:extLst>
            </p:cNvPr>
            <p:cNvSpPr/>
            <p:nvPr/>
          </p:nvSpPr>
          <p:spPr>
            <a:xfrm>
              <a:off x="0" y="0"/>
              <a:ext cx="1913890" cy="2067146"/>
            </a:xfrm>
            <a:custGeom>
              <a:avLst/>
              <a:gdLst/>
              <a:ahLst/>
              <a:cxnLst/>
              <a:rect l="l" t="t" r="r" b="b"/>
              <a:pathLst>
                <a:path w="1913890" h="2067146">
                  <a:moveTo>
                    <a:pt x="1789430" y="2067146"/>
                  </a:moveTo>
                  <a:lnTo>
                    <a:pt x="124460" y="2067146"/>
                  </a:lnTo>
                  <a:cubicBezTo>
                    <a:pt x="55880" y="2067146"/>
                    <a:pt x="0" y="2011266"/>
                    <a:pt x="0" y="1942686"/>
                  </a:cubicBezTo>
                  <a:lnTo>
                    <a:pt x="0" y="124460"/>
                  </a:lnTo>
                  <a:cubicBezTo>
                    <a:pt x="0" y="55880"/>
                    <a:pt x="55880" y="0"/>
                    <a:pt x="124460" y="0"/>
                  </a:cubicBezTo>
                  <a:lnTo>
                    <a:pt x="1789430" y="0"/>
                  </a:lnTo>
                  <a:cubicBezTo>
                    <a:pt x="1858010" y="0"/>
                    <a:pt x="1913890" y="55880"/>
                    <a:pt x="1913890" y="124460"/>
                  </a:cubicBezTo>
                  <a:lnTo>
                    <a:pt x="1913890" y="1942686"/>
                  </a:lnTo>
                  <a:cubicBezTo>
                    <a:pt x="1913890" y="2011266"/>
                    <a:pt x="1858010" y="2067146"/>
                    <a:pt x="1789430" y="2067146"/>
                  </a:cubicBezTo>
                  <a:close/>
                </a:path>
              </a:pathLst>
            </a:custGeom>
            <a:solidFill>
              <a:srgbClr val="FFFFFF"/>
            </a:solidFill>
          </p:spPr>
          <p:txBody>
            <a:bodyPr/>
            <a:lstStyle/>
            <a:p>
              <a:endParaRPr lang="en-US" dirty="0"/>
            </a:p>
          </p:txBody>
        </p:sp>
      </p:grpSp>
      <p:grpSp>
        <p:nvGrpSpPr>
          <p:cNvPr id="34" name="Group 19">
            <a:extLst>
              <a:ext uri="{FF2B5EF4-FFF2-40B4-BE49-F238E27FC236}">
                <a16:creationId xmlns:a16="http://schemas.microsoft.com/office/drawing/2014/main" id="{7FB6346C-2332-67F2-8AE4-47491634B356}"/>
              </a:ext>
            </a:extLst>
          </p:cNvPr>
          <p:cNvGrpSpPr/>
          <p:nvPr/>
        </p:nvGrpSpPr>
        <p:grpSpPr>
          <a:xfrm>
            <a:off x="10129286" y="1833034"/>
            <a:ext cx="6634714" cy="3102849"/>
            <a:chOff x="0" y="-19049"/>
            <a:chExt cx="5421181" cy="2210576"/>
          </a:xfrm>
        </p:grpSpPr>
        <p:sp>
          <p:nvSpPr>
            <p:cNvPr id="35" name="TextBox 20">
              <a:extLst>
                <a:ext uri="{FF2B5EF4-FFF2-40B4-BE49-F238E27FC236}">
                  <a16:creationId xmlns:a16="http://schemas.microsoft.com/office/drawing/2014/main" id="{1FF1309B-91FE-FE45-4DF1-B9102C87B5FF}"/>
                </a:ext>
              </a:extLst>
            </p:cNvPr>
            <p:cNvSpPr txBox="1"/>
            <p:nvPr/>
          </p:nvSpPr>
          <p:spPr>
            <a:xfrm>
              <a:off x="0" y="-19049"/>
              <a:ext cx="5421181" cy="401996"/>
            </a:xfrm>
            <a:prstGeom prst="rect">
              <a:avLst/>
            </a:prstGeom>
          </p:spPr>
          <p:txBody>
            <a:bodyPr lIns="0" tIns="0" rIns="0" bIns="0" rtlCol="0" anchor="t">
              <a:spAutoFit/>
            </a:bodyPr>
            <a:lstStyle/>
            <a:p>
              <a:pPr marL="0" lvl="0" indent="0" algn="l">
                <a:lnSpc>
                  <a:spcPts val="4410"/>
                </a:lnSpc>
                <a:spcBef>
                  <a:spcPct val="0"/>
                </a:spcBef>
              </a:pPr>
              <a:r>
                <a:rPr lang="en-US" sz="4800" dirty="0">
                  <a:solidFill>
                    <a:srgbClr val="B7A57A"/>
                  </a:solidFill>
                  <a:latin typeface="Encode Sans Black" pitchFamily="2" charset="0"/>
                </a:rPr>
                <a:t>Postprocessing</a:t>
              </a:r>
              <a:endParaRPr lang="en-US" sz="3500" dirty="0">
                <a:solidFill>
                  <a:srgbClr val="B7A57A"/>
                </a:solidFill>
                <a:latin typeface="Encode Sans Black" pitchFamily="2" charset="0"/>
              </a:endParaRPr>
            </a:p>
          </p:txBody>
        </p:sp>
        <p:sp>
          <p:nvSpPr>
            <p:cNvPr id="36" name="TextBox 21">
              <a:extLst>
                <a:ext uri="{FF2B5EF4-FFF2-40B4-BE49-F238E27FC236}">
                  <a16:creationId xmlns:a16="http://schemas.microsoft.com/office/drawing/2014/main" id="{7FA8A81C-C52F-0959-8260-468DDB7394B7}"/>
                </a:ext>
              </a:extLst>
            </p:cNvPr>
            <p:cNvSpPr txBox="1"/>
            <p:nvPr/>
          </p:nvSpPr>
          <p:spPr>
            <a:xfrm>
              <a:off x="0" y="899155"/>
              <a:ext cx="5421181" cy="1292372"/>
            </a:xfrm>
            <a:prstGeom prst="rect">
              <a:avLst/>
            </a:prstGeom>
          </p:spPr>
          <p:txBody>
            <a:bodyPr lIns="0" tIns="0" rIns="0" bIns="0" rtlCol="0" anchor="t">
              <a:spAutoFit/>
            </a:bodyPr>
            <a:lstStyle/>
            <a:p>
              <a:pPr marL="342900" lvl="0" indent="-342900" algn="l">
                <a:lnSpc>
                  <a:spcPts val="3550"/>
                </a:lnSpc>
                <a:spcBef>
                  <a:spcPct val="0"/>
                </a:spcBef>
                <a:buFont typeface="Arial" panose="020B0604020202020204" pitchFamily="34" charset="0"/>
                <a:buChar char="•"/>
              </a:pPr>
              <a:r>
                <a:rPr lang="en-US" sz="2500" dirty="0">
                  <a:latin typeface="Open Sans"/>
                </a:rPr>
                <a:t>&lt;insert&gt;</a:t>
              </a:r>
            </a:p>
            <a:p>
              <a:pPr marL="342900" lvl="0" indent="-342900" algn="l">
                <a:lnSpc>
                  <a:spcPts val="3550"/>
                </a:lnSpc>
                <a:spcBef>
                  <a:spcPct val="0"/>
                </a:spcBef>
                <a:buFont typeface="Arial" panose="020B0604020202020204" pitchFamily="34" charset="0"/>
                <a:buChar char="•"/>
              </a:pPr>
              <a:r>
                <a:rPr lang="en-US" sz="2500" dirty="0">
                  <a:latin typeface="Open Sans"/>
                </a:rPr>
                <a:t>&lt;insert&gt;</a:t>
              </a:r>
            </a:p>
            <a:p>
              <a:pPr marL="342900" lvl="0" indent="-342900" algn="l">
                <a:lnSpc>
                  <a:spcPts val="3550"/>
                </a:lnSpc>
                <a:spcBef>
                  <a:spcPct val="0"/>
                </a:spcBef>
                <a:buFont typeface="Arial" panose="020B0604020202020204" pitchFamily="34" charset="0"/>
                <a:buChar char="•"/>
              </a:pPr>
              <a:r>
                <a:rPr lang="en-US" sz="2500" dirty="0">
                  <a:latin typeface="Open Sans"/>
                </a:rPr>
                <a:t>&lt;insert&gt;</a:t>
              </a:r>
            </a:p>
            <a:p>
              <a:pPr marL="342900" lvl="0" indent="-342900" algn="l">
                <a:lnSpc>
                  <a:spcPts val="3550"/>
                </a:lnSpc>
                <a:spcBef>
                  <a:spcPct val="0"/>
                </a:spcBef>
                <a:buFont typeface="Arial" panose="020B0604020202020204" pitchFamily="34" charset="0"/>
                <a:buChar char="•"/>
              </a:pPr>
              <a:r>
                <a:rPr lang="en-US" sz="2500" dirty="0">
                  <a:latin typeface="Open Sans"/>
                </a:rPr>
                <a:t>&lt;insert&gt;</a:t>
              </a:r>
            </a:p>
          </p:txBody>
        </p:sp>
      </p:grpSp>
      <p:sp>
        <p:nvSpPr>
          <p:cNvPr id="2" name="Slide Number Placeholder 5">
            <a:extLst>
              <a:ext uri="{FF2B5EF4-FFF2-40B4-BE49-F238E27FC236}">
                <a16:creationId xmlns:a16="http://schemas.microsoft.com/office/drawing/2014/main" id="{07EAE23A-D943-F2BB-D9DC-23AA45414982}"/>
              </a:ext>
            </a:extLst>
          </p:cNvPr>
          <p:cNvSpPr>
            <a:spLocks noGrp="1"/>
          </p:cNvSpPr>
          <p:nvPr>
            <p:ph type="sldNum" sz="quarter" idx="12"/>
          </p:nvPr>
        </p:nvSpPr>
        <p:spPr>
          <a:xfrm>
            <a:off x="17259300" y="-1"/>
            <a:ext cx="1028700" cy="1141605"/>
          </a:xfrm>
        </p:spPr>
        <p:txBody>
          <a:bodyPr wrap="square" lIns="91440" tIns="91440" rIns="91440" bIns="91440" anchor="t"/>
          <a:lstStyle/>
          <a:p>
            <a:fld id="{B6F15528-21DE-4FAA-801E-634DDDAF4B2B}" type="slidenum">
              <a:rPr lang="en-US" sz="3600" smtClean="0"/>
              <a:pPr/>
              <a:t>28</a:t>
            </a:fld>
            <a:endParaRPr lang="en-US" sz="3600" dirty="0"/>
          </a:p>
        </p:txBody>
      </p:sp>
      <p:pic>
        <p:nvPicPr>
          <p:cNvPr id="3" name="Picture 4">
            <a:extLst>
              <a:ext uri="{FF2B5EF4-FFF2-40B4-BE49-F238E27FC236}">
                <a16:creationId xmlns:a16="http://schemas.microsoft.com/office/drawing/2014/main" id="{64330CC0-6440-A3BE-8CE0-E7C88A55F63F}"/>
              </a:ext>
            </a:extLst>
          </p:cNvPr>
          <p:cNvPicPr>
            <a:picLocks noChangeAspect="1"/>
          </p:cNvPicPr>
          <p:nvPr/>
        </p:nvPicPr>
        <p:blipFill>
          <a:blip r:embed="rId3"/>
          <a:srcRect/>
          <a:stretch>
            <a:fillRect/>
          </a:stretch>
        </p:blipFill>
        <p:spPr>
          <a:xfrm>
            <a:off x="11939447" y="9263296"/>
            <a:ext cx="6348553" cy="1023704"/>
          </a:xfrm>
          <a:prstGeom prst="rect">
            <a:avLst/>
          </a:prstGeom>
        </p:spPr>
      </p:pic>
    </p:spTree>
    <p:extLst>
      <p:ext uri="{BB962C8B-B14F-4D97-AF65-F5344CB8AC3E}">
        <p14:creationId xmlns:p14="http://schemas.microsoft.com/office/powerpoint/2010/main" val="3924874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4B2E83"/>
        </a:solidFill>
        <a:effectLst/>
      </p:bgPr>
    </p:bg>
    <p:spTree>
      <p:nvGrpSpPr>
        <p:cNvPr id="1" name=""/>
        <p:cNvGrpSpPr/>
        <p:nvPr/>
      </p:nvGrpSpPr>
      <p:grpSpPr>
        <a:xfrm>
          <a:off x="0" y="0"/>
          <a:ext cx="0" cy="0"/>
          <a:chOff x="0" y="0"/>
          <a:chExt cx="0" cy="0"/>
        </a:xfrm>
      </p:grpSpPr>
      <p:sp>
        <p:nvSpPr>
          <p:cNvPr id="23" name="TextBox 13">
            <a:extLst>
              <a:ext uri="{FF2B5EF4-FFF2-40B4-BE49-F238E27FC236}">
                <a16:creationId xmlns:a16="http://schemas.microsoft.com/office/drawing/2014/main" id="{27A9339C-C56F-CB30-46B5-815C770CCDD6}"/>
              </a:ext>
            </a:extLst>
          </p:cNvPr>
          <p:cNvSpPr txBox="1"/>
          <p:nvPr/>
        </p:nvSpPr>
        <p:spPr>
          <a:xfrm>
            <a:off x="1253858" y="923576"/>
            <a:ext cx="14009827" cy="1188082"/>
          </a:xfrm>
          <a:prstGeom prst="rect">
            <a:avLst/>
          </a:prstGeom>
        </p:spPr>
        <p:txBody>
          <a:bodyPr lIns="0" tIns="0" rIns="0" bIns="0" rtlCol="0" anchor="t">
            <a:spAutoFit/>
          </a:bodyPr>
          <a:lstStyle/>
          <a:p>
            <a:pPr marL="0" lvl="0" indent="0">
              <a:lnSpc>
                <a:spcPts val="10080"/>
              </a:lnSpc>
              <a:spcBef>
                <a:spcPct val="0"/>
              </a:spcBef>
            </a:pPr>
            <a:r>
              <a:rPr lang="en-US" sz="8000" dirty="0">
                <a:solidFill>
                  <a:schemeClr val="bg1"/>
                </a:solidFill>
                <a:latin typeface="Encode Sans Black" pitchFamily="2" charset="0"/>
              </a:rPr>
              <a:t>Wind Tunnel</a:t>
            </a:r>
          </a:p>
        </p:txBody>
      </p:sp>
      <p:sp>
        <p:nvSpPr>
          <p:cNvPr id="27" name="Slide Number Placeholder 5">
            <a:extLst>
              <a:ext uri="{FF2B5EF4-FFF2-40B4-BE49-F238E27FC236}">
                <a16:creationId xmlns:a16="http://schemas.microsoft.com/office/drawing/2014/main" id="{1E51011C-76A9-D577-ABB9-EC7D8AABFF3C}"/>
              </a:ext>
            </a:extLst>
          </p:cNvPr>
          <p:cNvSpPr>
            <a:spLocks noGrp="1"/>
          </p:cNvSpPr>
          <p:nvPr>
            <p:ph type="sldNum" sz="quarter" idx="12"/>
          </p:nvPr>
        </p:nvSpPr>
        <p:spPr>
          <a:xfrm>
            <a:off x="17259300" y="-1"/>
            <a:ext cx="1028700" cy="1141605"/>
          </a:xfrm>
        </p:spPr>
        <p:txBody>
          <a:bodyPr wrap="square" lIns="91440" tIns="91440" rIns="91440" bIns="91440" anchor="t"/>
          <a:lstStyle/>
          <a:p>
            <a:fld id="{B6F15528-21DE-4FAA-801E-634DDDAF4B2B}" type="slidenum">
              <a:rPr lang="en-US" sz="3600" smtClean="0"/>
              <a:pPr/>
              <a:t>29</a:t>
            </a:fld>
            <a:endParaRPr lang="en-US" sz="3600" dirty="0"/>
          </a:p>
        </p:txBody>
      </p:sp>
      <p:grpSp>
        <p:nvGrpSpPr>
          <p:cNvPr id="5" name="Group 4">
            <a:extLst>
              <a:ext uri="{FF2B5EF4-FFF2-40B4-BE49-F238E27FC236}">
                <a16:creationId xmlns:a16="http://schemas.microsoft.com/office/drawing/2014/main" id="{DB255401-86E4-386A-FFA2-6FAE4904783A}"/>
              </a:ext>
            </a:extLst>
          </p:cNvPr>
          <p:cNvGrpSpPr/>
          <p:nvPr/>
        </p:nvGrpSpPr>
        <p:grpSpPr>
          <a:xfrm>
            <a:off x="1253858" y="2569284"/>
            <a:ext cx="15805683" cy="6689016"/>
            <a:chOff x="1253858" y="2569284"/>
            <a:chExt cx="15805683" cy="6689016"/>
          </a:xfrm>
        </p:grpSpPr>
        <p:grpSp>
          <p:nvGrpSpPr>
            <p:cNvPr id="3" name="Group 3"/>
            <p:cNvGrpSpPr/>
            <p:nvPr/>
          </p:nvGrpSpPr>
          <p:grpSpPr>
            <a:xfrm>
              <a:off x="1253858" y="2569284"/>
              <a:ext cx="5044789" cy="6689016"/>
              <a:chOff x="0" y="0"/>
              <a:chExt cx="1173225" cy="1555609"/>
            </a:xfrm>
          </p:grpSpPr>
          <p:sp>
            <p:nvSpPr>
              <p:cNvPr id="4" name="Freeform 4"/>
              <p:cNvSpPr/>
              <p:nvPr/>
            </p:nvSpPr>
            <p:spPr>
              <a:xfrm>
                <a:off x="0" y="0"/>
                <a:ext cx="1173225" cy="1555609"/>
              </a:xfrm>
              <a:custGeom>
                <a:avLst/>
                <a:gdLst/>
                <a:ahLst/>
                <a:cxnLst/>
                <a:rect l="l" t="t" r="r" b="b"/>
                <a:pathLst>
                  <a:path w="1173225" h="1555609">
                    <a:moveTo>
                      <a:pt x="1048765" y="1555609"/>
                    </a:moveTo>
                    <a:lnTo>
                      <a:pt x="124460" y="1555609"/>
                    </a:lnTo>
                    <a:cubicBezTo>
                      <a:pt x="55880" y="1555609"/>
                      <a:pt x="0" y="1499729"/>
                      <a:pt x="0" y="1431149"/>
                    </a:cubicBezTo>
                    <a:lnTo>
                      <a:pt x="0" y="124460"/>
                    </a:lnTo>
                    <a:cubicBezTo>
                      <a:pt x="0" y="55880"/>
                      <a:pt x="55880" y="0"/>
                      <a:pt x="124460" y="0"/>
                    </a:cubicBezTo>
                    <a:lnTo>
                      <a:pt x="1048765" y="0"/>
                    </a:lnTo>
                    <a:cubicBezTo>
                      <a:pt x="1117345" y="0"/>
                      <a:pt x="1173225" y="55880"/>
                      <a:pt x="1173225" y="124460"/>
                    </a:cubicBezTo>
                    <a:lnTo>
                      <a:pt x="1173225" y="1431149"/>
                    </a:lnTo>
                    <a:cubicBezTo>
                      <a:pt x="1173225" y="1499729"/>
                      <a:pt x="1117345" y="1555609"/>
                      <a:pt x="1048765" y="1555609"/>
                    </a:cubicBezTo>
                    <a:close/>
                  </a:path>
                </a:pathLst>
              </a:custGeom>
              <a:solidFill>
                <a:srgbClr val="FFFFFF"/>
              </a:solidFill>
            </p:spPr>
            <p:txBody>
              <a:bodyPr/>
              <a:lstStyle/>
              <a:p>
                <a:endParaRPr lang="en-US"/>
              </a:p>
            </p:txBody>
          </p:sp>
        </p:grpSp>
        <p:grpSp>
          <p:nvGrpSpPr>
            <p:cNvPr id="7" name="Group 7"/>
            <p:cNvGrpSpPr/>
            <p:nvPr/>
          </p:nvGrpSpPr>
          <p:grpSpPr>
            <a:xfrm>
              <a:off x="12014752" y="2569284"/>
              <a:ext cx="5044789" cy="6689016"/>
              <a:chOff x="0" y="0"/>
              <a:chExt cx="1173225" cy="1555609"/>
            </a:xfrm>
          </p:grpSpPr>
          <p:sp>
            <p:nvSpPr>
              <p:cNvPr id="8" name="Freeform 8"/>
              <p:cNvSpPr/>
              <p:nvPr/>
            </p:nvSpPr>
            <p:spPr>
              <a:xfrm>
                <a:off x="0" y="0"/>
                <a:ext cx="1173225" cy="1555609"/>
              </a:xfrm>
              <a:custGeom>
                <a:avLst/>
                <a:gdLst/>
                <a:ahLst/>
                <a:cxnLst/>
                <a:rect l="l" t="t" r="r" b="b"/>
                <a:pathLst>
                  <a:path w="1173225" h="1555609">
                    <a:moveTo>
                      <a:pt x="1048765" y="1555609"/>
                    </a:moveTo>
                    <a:lnTo>
                      <a:pt x="124460" y="1555609"/>
                    </a:lnTo>
                    <a:cubicBezTo>
                      <a:pt x="55880" y="1555609"/>
                      <a:pt x="0" y="1499729"/>
                      <a:pt x="0" y="1431149"/>
                    </a:cubicBezTo>
                    <a:lnTo>
                      <a:pt x="0" y="124460"/>
                    </a:lnTo>
                    <a:cubicBezTo>
                      <a:pt x="0" y="55880"/>
                      <a:pt x="55880" y="0"/>
                      <a:pt x="124460" y="0"/>
                    </a:cubicBezTo>
                    <a:lnTo>
                      <a:pt x="1048765" y="0"/>
                    </a:lnTo>
                    <a:cubicBezTo>
                      <a:pt x="1117345" y="0"/>
                      <a:pt x="1173225" y="55880"/>
                      <a:pt x="1173225" y="124460"/>
                    </a:cubicBezTo>
                    <a:lnTo>
                      <a:pt x="1173225" y="1431149"/>
                    </a:lnTo>
                    <a:cubicBezTo>
                      <a:pt x="1173225" y="1499729"/>
                      <a:pt x="1117345" y="1555609"/>
                      <a:pt x="1048765" y="1555609"/>
                    </a:cubicBezTo>
                    <a:close/>
                  </a:path>
                </a:pathLst>
              </a:custGeom>
              <a:solidFill>
                <a:srgbClr val="FFFFFF"/>
              </a:solidFill>
            </p:spPr>
            <p:txBody>
              <a:bodyPr/>
              <a:lstStyle/>
              <a:p>
                <a:endParaRPr lang="en-US"/>
              </a:p>
            </p:txBody>
          </p:sp>
        </p:grpSp>
        <p:sp>
          <p:nvSpPr>
            <p:cNvPr id="2" name="Rectangle 1">
              <a:extLst>
                <a:ext uri="{FF2B5EF4-FFF2-40B4-BE49-F238E27FC236}">
                  <a16:creationId xmlns:a16="http://schemas.microsoft.com/office/drawing/2014/main" id="{A3714D9D-701C-82F3-A437-AA045C135D27}"/>
                </a:ext>
              </a:extLst>
            </p:cNvPr>
            <p:cNvSpPr/>
            <p:nvPr/>
          </p:nvSpPr>
          <p:spPr>
            <a:xfrm>
              <a:off x="5724525" y="2569284"/>
              <a:ext cx="6838950" cy="668901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pic>
        <p:nvPicPr>
          <p:cNvPr id="6" name="Picture 4">
            <a:extLst>
              <a:ext uri="{FF2B5EF4-FFF2-40B4-BE49-F238E27FC236}">
                <a16:creationId xmlns:a16="http://schemas.microsoft.com/office/drawing/2014/main" id="{D4BE2665-A123-D396-CECE-70546FDC7247}"/>
              </a:ext>
            </a:extLst>
          </p:cNvPr>
          <p:cNvPicPr>
            <a:picLocks noChangeAspect="1"/>
          </p:cNvPicPr>
          <p:nvPr/>
        </p:nvPicPr>
        <p:blipFill>
          <a:blip r:embed="rId3"/>
          <a:srcRect/>
          <a:stretch>
            <a:fillRect/>
          </a:stretch>
        </p:blipFill>
        <p:spPr>
          <a:xfrm>
            <a:off x="11939447" y="9263296"/>
            <a:ext cx="6348553" cy="1023704"/>
          </a:xfrm>
          <a:prstGeom prst="rect">
            <a:avLst/>
          </a:prstGeom>
        </p:spPr>
      </p:pic>
      <p:pic>
        <p:nvPicPr>
          <p:cNvPr id="9" name="Picture 8" descr="A screenshot of a graph&#10;&#10;Description automatically generated">
            <a:extLst>
              <a:ext uri="{FF2B5EF4-FFF2-40B4-BE49-F238E27FC236}">
                <a16:creationId xmlns:a16="http://schemas.microsoft.com/office/drawing/2014/main" id="{415C3EE6-58D2-77AE-0B7F-0C0D9525486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452714" y="2713392"/>
            <a:ext cx="11382572" cy="6400800"/>
          </a:xfrm>
          <a:prstGeom prst="rect">
            <a:avLst/>
          </a:prstGeom>
        </p:spPr>
      </p:pic>
    </p:spTree>
    <p:extLst>
      <p:ext uri="{BB962C8B-B14F-4D97-AF65-F5344CB8AC3E}">
        <p14:creationId xmlns:p14="http://schemas.microsoft.com/office/powerpoint/2010/main" val="39728544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4B2E83"/>
        </a:solidFill>
        <a:effectLst/>
      </p:bgPr>
    </p:bg>
    <p:spTree>
      <p:nvGrpSpPr>
        <p:cNvPr id="1" name=""/>
        <p:cNvGrpSpPr/>
        <p:nvPr/>
      </p:nvGrpSpPr>
      <p:grpSpPr>
        <a:xfrm>
          <a:off x="0" y="0"/>
          <a:ext cx="0" cy="0"/>
          <a:chOff x="0" y="0"/>
          <a:chExt cx="0" cy="0"/>
        </a:xfrm>
      </p:grpSpPr>
      <p:grpSp>
        <p:nvGrpSpPr>
          <p:cNvPr id="3" name="Group 3"/>
          <p:cNvGrpSpPr/>
          <p:nvPr/>
        </p:nvGrpSpPr>
        <p:grpSpPr>
          <a:xfrm>
            <a:off x="1253858" y="2569284"/>
            <a:ext cx="5044789" cy="6689016"/>
            <a:chOff x="0" y="0"/>
            <a:chExt cx="1173225" cy="1555609"/>
          </a:xfrm>
        </p:grpSpPr>
        <p:sp>
          <p:nvSpPr>
            <p:cNvPr id="4" name="Freeform 4"/>
            <p:cNvSpPr/>
            <p:nvPr/>
          </p:nvSpPr>
          <p:spPr>
            <a:xfrm>
              <a:off x="0" y="0"/>
              <a:ext cx="1173225" cy="1555609"/>
            </a:xfrm>
            <a:custGeom>
              <a:avLst/>
              <a:gdLst/>
              <a:ahLst/>
              <a:cxnLst/>
              <a:rect l="l" t="t" r="r" b="b"/>
              <a:pathLst>
                <a:path w="1173225" h="1555609">
                  <a:moveTo>
                    <a:pt x="1048765" y="1555609"/>
                  </a:moveTo>
                  <a:lnTo>
                    <a:pt x="124460" y="1555609"/>
                  </a:lnTo>
                  <a:cubicBezTo>
                    <a:pt x="55880" y="1555609"/>
                    <a:pt x="0" y="1499729"/>
                    <a:pt x="0" y="1431149"/>
                  </a:cubicBezTo>
                  <a:lnTo>
                    <a:pt x="0" y="124460"/>
                  </a:lnTo>
                  <a:cubicBezTo>
                    <a:pt x="0" y="55880"/>
                    <a:pt x="55880" y="0"/>
                    <a:pt x="124460" y="0"/>
                  </a:cubicBezTo>
                  <a:lnTo>
                    <a:pt x="1048765" y="0"/>
                  </a:lnTo>
                  <a:cubicBezTo>
                    <a:pt x="1117345" y="0"/>
                    <a:pt x="1173225" y="55880"/>
                    <a:pt x="1173225" y="124460"/>
                  </a:cubicBezTo>
                  <a:lnTo>
                    <a:pt x="1173225" y="1431149"/>
                  </a:lnTo>
                  <a:cubicBezTo>
                    <a:pt x="1173225" y="1499729"/>
                    <a:pt x="1117345" y="1555609"/>
                    <a:pt x="1048765" y="1555609"/>
                  </a:cubicBezTo>
                  <a:close/>
                </a:path>
              </a:pathLst>
            </a:custGeom>
            <a:solidFill>
              <a:srgbClr val="FFFFFF"/>
            </a:solidFill>
          </p:spPr>
          <p:txBody>
            <a:bodyPr/>
            <a:lstStyle/>
            <a:p>
              <a:endParaRPr lang="en-US"/>
            </a:p>
          </p:txBody>
        </p:sp>
      </p:grpSp>
      <p:grpSp>
        <p:nvGrpSpPr>
          <p:cNvPr id="7" name="Group 7"/>
          <p:cNvGrpSpPr/>
          <p:nvPr/>
        </p:nvGrpSpPr>
        <p:grpSpPr>
          <a:xfrm>
            <a:off x="12014752" y="2569284"/>
            <a:ext cx="5044789" cy="6689016"/>
            <a:chOff x="0" y="0"/>
            <a:chExt cx="1173225" cy="1555609"/>
          </a:xfrm>
        </p:grpSpPr>
        <p:sp>
          <p:nvSpPr>
            <p:cNvPr id="8" name="Freeform 8"/>
            <p:cNvSpPr/>
            <p:nvPr/>
          </p:nvSpPr>
          <p:spPr>
            <a:xfrm>
              <a:off x="0" y="0"/>
              <a:ext cx="1173225" cy="1555609"/>
            </a:xfrm>
            <a:custGeom>
              <a:avLst/>
              <a:gdLst/>
              <a:ahLst/>
              <a:cxnLst/>
              <a:rect l="l" t="t" r="r" b="b"/>
              <a:pathLst>
                <a:path w="1173225" h="1555609">
                  <a:moveTo>
                    <a:pt x="1048765" y="1555609"/>
                  </a:moveTo>
                  <a:lnTo>
                    <a:pt x="124460" y="1555609"/>
                  </a:lnTo>
                  <a:cubicBezTo>
                    <a:pt x="55880" y="1555609"/>
                    <a:pt x="0" y="1499729"/>
                    <a:pt x="0" y="1431149"/>
                  </a:cubicBezTo>
                  <a:lnTo>
                    <a:pt x="0" y="124460"/>
                  </a:lnTo>
                  <a:cubicBezTo>
                    <a:pt x="0" y="55880"/>
                    <a:pt x="55880" y="0"/>
                    <a:pt x="124460" y="0"/>
                  </a:cubicBezTo>
                  <a:lnTo>
                    <a:pt x="1048765" y="0"/>
                  </a:lnTo>
                  <a:cubicBezTo>
                    <a:pt x="1117345" y="0"/>
                    <a:pt x="1173225" y="55880"/>
                    <a:pt x="1173225" y="124460"/>
                  </a:cubicBezTo>
                  <a:lnTo>
                    <a:pt x="1173225" y="1431149"/>
                  </a:lnTo>
                  <a:cubicBezTo>
                    <a:pt x="1173225" y="1499729"/>
                    <a:pt x="1117345" y="1555609"/>
                    <a:pt x="1048765" y="1555609"/>
                  </a:cubicBezTo>
                  <a:close/>
                </a:path>
              </a:pathLst>
            </a:custGeom>
            <a:solidFill>
              <a:srgbClr val="FFFFFF"/>
            </a:solidFill>
          </p:spPr>
          <p:txBody>
            <a:bodyPr/>
            <a:lstStyle/>
            <a:p>
              <a:endParaRPr lang="en-US"/>
            </a:p>
          </p:txBody>
        </p:sp>
      </p:grpSp>
      <p:grpSp>
        <p:nvGrpSpPr>
          <p:cNvPr id="11" name="Group 11"/>
          <p:cNvGrpSpPr/>
          <p:nvPr/>
        </p:nvGrpSpPr>
        <p:grpSpPr>
          <a:xfrm>
            <a:off x="6634304" y="2569284"/>
            <a:ext cx="5044789" cy="6689016"/>
            <a:chOff x="0" y="0"/>
            <a:chExt cx="1173225" cy="1555609"/>
          </a:xfrm>
        </p:grpSpPr>
        <p:sp>
          <p:nvSpPr>
            <p:cNvPr id="12" name="Freeform 12"/>
            <p:cNvSpPr/>
            <p:nvPr/>
          </p:nvSpPr>
          <p:spPr>
            <a:xfrm>
              <a:off x="0" y="0"/>
              <a:ext cx="1173225" cy="1555609"/>
            </a:xfrm>
            <a:custGeom>
              <a:avLst/>
              <a:gdLst/>
              <a:ahLst/>
              <a:cxnLst/>
              <a:rect l="l" t="t" r="r" b="b"/>
              <a:pathLst>
                <a:path w="1173225" h="1555609">
                  <a:moveTo>
                    <a:pt x="1048765" y="1555609"/>
                  </a:moveTo>
                  <a:lnTo>
                    <a:pt x="124460" y="1555609"/>
                  </a:lnTo>
                  <a:cubicBezTo>
                    <a:pt x="55880" y="1555609"/>
                    <a:pt x="0" y="1499729"/>
                    <a:pt x="0" y="1431149"/>
                  </a:cubicBezTo>
                  <a:lnTo>
                    <a:pt x="0" y="124460"/>
                  </a:lnTo>
                  <a:cubicBezTo>
                    <a:pt x="0" y="55880"/>
                    <a:pt x="55880" y="0"/>
                    <a:pt x="124460" y="0"/>
                  </a:cubicBezTo>
                  <a:lnTo>
                    <a:pt x="1048765" y="0"/>
                  </a:lnTo>
                  <a:cubicBezTo>
                    <a:pt x="1117345" y="0"/>
                    <a:pt x="1173225" y="55880"/>
                    <a:pt x="1173225" y="124460"/>
                  </a:cubicBezTo>
                  <a:lnTo>
                    <a:pt x="1173225" y="1431149"/>
                  </a:lnTo>
                  <a:cubicBezTo>
                    <a:pt x="1173225" y="1499729"/>
                    <a:pt x="1117345" y="1555609"/>
                    <a:pt x="1048765" y="1555609"/>
                  </a:cubicBezTo>
                  <a:close/>
                </a:path>
              </a:pathLst>
            </a:custGeom>
            <a:solidFill>
              <a:srgbClr val="FFFFFF"/>
            </a:solidFill>
          </p:spPr>
          <p:txBody>
            <a:bodyPr/>
            <a:lstStyle/>
            <a:p>
              <a:endParaRPr lang="en-US"/>
            </a:p>
          </p:txBody>
        </p:sp>
      </p:grpSp>
      <p:grpSp>
        <p:nvGrpSpPr>
          <p:cNvPr id="13" name="Group 13"/>
          <p:cNvGrpSpPr/>
          <p:nvPr/>
        </p:nvGrpSpPr>
        <p:grpSpPr>
          <a:xfrm>
            <a:off x="1743310" y="3373618"/>
            <a:ext cx="4065886" cy="2641185"/>
            <a:chOff x="0" y="-19049"/>
            <a:chExt cx="5421181" cy="1881670"/>
          </a:xfrm>
        </p:grpSpPr>
        <p:sp>
          <p:nvSpPr>
            <p:cNvPr id="14" name="TextBox 14"/>
            <p:cNvSpPr txBox="1"/>
            <p:nvPr/>
          </p:nvSpPr>
          <p:spPr>
            <a:xfrm>
              <a:off x="0" y="-19049"/>
              <a:ext cx="5421181" cy="771009"/>
            </a:xfrm>
            <a:prstGeom prst="rect">
              <a:avLst/>
            </a:prstGeom>
          </p:spPr>
          <p:txBody>
            <a:bodyPr lIns="0" tIns="0" rIns="0" bIns="0" rtlCol="0" anchor="t">
              <a:spAutoFit/>
            </a:bodyPr>
            <a:lstStyle/>
            <a:p>
              <a:pPr marL="0" lvl="0" indent="0" algn="l">
                <a:lnSpc>
                  <a:spcPts val="4410"/>
                </a:lnSpc>
                <a:spcBef>
                  <a:spcPct val="0"/>
                </a:spcBef>
              </a:pPr>
              <a:r>
                <a:rPr lang="en-US" sz="3500" dirty="0">
                  <a:solidFill>
                    <a:srgbClr val="B7A57A"/>
                  </a:solidFill>
                  <a:latin typeface="Encode Sans Black" pitchFamily="2" charset="0"/>
                </a:rPr>
                <a:t>AEROSERVO-</a:t>
              </a:r>
            </a:p>
            <a:p>
              <a:pPr marL="0" lvl="0" indent="0" algn="l">
                <a:lnSpc>
                  <a:spcPts val="4410"/>
                </a:lnSpc>
                <a:spcBef>
                  <a:spcPct val="0"/>
                </a:spcBef>
              </a:pPr>
              <a:r>
                <a:rPr lang="en-US" sz="3500" dirty="0">
                  <a:solidFill>
                    <a:srgbClr val="B7A57A"/>
                  </a:solidFill>
                  <a:latin typeface="Encode Sans Black" pitchFamily="2" charset="0"/>
                </a:rPr>
                <a:t>ELASTICITY</a:t>
              </a:r>
            </a:p>
          </p:txBody>
        </p:sp>
        <p:sp>
          <p:nvSpPr>
            <p:cNvPr id="15" name="TextBox 15"/>
            <p:cNvSpPr txBox="1"/>
            <p:nvPr/>
          </p:nvSpPr>
          <p:spPr>
            <a:xfrm>
              <a:off x="0" y="899155"/>
              <a:ext cx="5421181" cy="963466"/>
            </a:xfrm>
            <a:prstGeom prst="rect">
              <a:avLst/>
            </a:prstGeom>
          </p:spPr>
          <p:txBody>
            <a:bodyPr lIns="0" tIns="0" rIns="0" bIns="0" rtlCol="0" anchor="t">
              <a:spAutoFit/>
            </a:bodyPr>
            <a:lstStyle/>
            <a:p>
              <a:pPr marL="342900" lvl="0" indent="-342900" algn="l">
                <a:lnSpc>
                  <a:spcPts val="3550"/>
                </a:lnSpc>
                <a:spcBef>
                  <a:spcPct val="0"/>
                </a:spcBef>
                <a:buFont typeface="Arial" panose="020B0604020202020204" pitchFamily="34" charset="0"/>
                <a:buChar char="•"/>
              </a:pPr>
              <a:r>
                <a:rPr lang="en-US" sz="2500" dirty="0">
                  <a:latin typeface="Open Sans"/>
                </a:rPr>
                <a:t>Structural Dynamics</a:t>
              </a:r>
            </a:p>
            <a:p>
              <a:pPr marL="342900" lvl="0" indent="-342900" algn="l">
                <a:lnSpc>
                  <a:spcPts val="3550"/>
                </a:lnSpc>
                <a:spcBef>
                  <a:spcPct val="0"/>
                </a:spcBef>
                <a:buFont typeface="Arial" panose="020B0604020202020204" pitchFamily="34" charset="0"/>
                <a:buChar char="•"/>
              </a:pPr>
              <a:r>
                <a:rPr lang="en-US" sz="2500" dirty="0">
                  <a:latin typeface="Open Sans"/>
                </a:rPr>
                <a:t>Aerodynamics</a:t>
              </a:r>
            </a:p>
            <a:p>
              <a:pPr marL="342900" lvl="0" indent="-342900" algn="l">
                <a:lnSpc>
                  <a:spcPts val="3550"/>
                </a:lnSpc>
                <a:spcBef>
                  <a:spcPct val="0"/>
                </a:spcBef>
                <a:buFont typeface="Arial" panose="020B0604020202020204" pitchFamily="34" charset="0"/>
                <a:buChar char="•"/>
              </a:pPr>
              <a:r>
                <a:rPr lang="en-US" sz="2500" dirty="0">
                  <a:latin typeface="Open Sans"/>
                </a:rPr>
                <a:t>Controls</a:t>
              </a:r>
            </a:p>
          </p:txBody>
        </p:sp>
      </p:grpSp>
      <p:grpSp>
        <p:nvGrpSpPr>
          <p:cNvPr id="16" name="Group 16"/>
          <p:cNvGrpSpPr/>
          <p:nvPr/>
        </p:nvGrpSpPr>
        <p:grpSpPr>
          <a:xfrm>
            <a:off x="12504204" y="3360499"/>
            <a:ext cx="4065886" cy="2605854"/>
            <a:chOff x="0" y="-19049"/>
            <a:chExt cx="5421181" cy="1856498"/>
          </a:xfrm>
        </p:grpSpPr>
        <p:sp>
          <p:nvSpPr>
            <p:cNvPr id="17" name="TextBox 17"/>
            <p:cNvSpPr txBox="1"/>
            <p:nvPr/>
          </p:nvSpPr>
          <p:spPr>
            <a:xfrm>
              <a:off x="0" y="-19049"/>
              <a:ext cx="5421181" cy="369014"/>
            </a:xfrm>
            <a:prstGeom prst="rect">
              <a:avLst/>
            </a:prstGeom>
          </p:spPr>
          <p:txBody>
            <a:bodyPr lIns="0" tIns="0" rIns="0" bIns="0" rtlCol="0" anchor="t">
              <a:spAutoFit/>
            </a:bodyPr>
            <a:lstStyle/>
            <a:p>
              <a:pPr marL="0" lvl="0" indent="0" algn="l">
                <a:lnSpc>
                  <a:spcPts val="4410"/>
                </a:lnSpc>
                <a:spcBef>
                  <a:spcPct val="0"/>
                </a:spcBef>
              </a:pPr>
              <a:r>
                <a:rPr lang="en-US" sz="3500" dirty="0">
                  <a:solidFill>
                    <a:srgbClr val="B7A57A"/>
                  </a:solidFill>
                  <a:latin typeface="Encode Sans Black" pitchFamily="2" charset="0"/>
                </a:rPr>
                <a:t>MODELING</a:t>
              </a:r>
            </a:p>
          </p:txBody>
        </p:sp>
        <p:sp>
          <p:nvSpPr>
            <p:cNvPr id="18" name="TextBox 18"/>
            <p:cNvSpPr txBox="1"/>
            <p:nvPr/>
          </p:nvSpPr>
          <p:spPr>
            <a:xfrm>
              <a:off x="0" y="899155"/>
              <a:ext cx="5421181" cy="938294"/>
            </a:xfrm>
            <a:prstGeom prst="rect">
              <a:avLst/>
            </a:prstGeom>
          </p:spPr>
          <p:txBody>
            <a:bodyPr lIns="0" tIns="0" rIns="0" bIns="0" rtlCol="0" anchor="t">
              <a:spAutoFit/>
            </a:bodyPr>
            <a:lstStyle/>
            <a:p>
              <a:pPr marL="342900" lvl="0" indent="-342900" algn="l">
                <a:lnSpc>
                  <a:spcPts val="3549"/>
                </a:lnSpc>
                <a:spcBef>
                  <a:spcPct val="0"/>
                </a:spcBef>
                <a:buFont typeface="Arial" panose="020B0604020202020204" pitchFamily="34" charset="0"/>
                <a:buChar char="•"/>
              </a:pPr>
              <a:r>
                <a:rPr lang="en-US" sz="2499" dirty="0">
                  <a:latin typeface="Open Sans"/>
                </a:rPr>
                <a:t>Physics-based model</a:t>
              </a:r>
            </a:p>
            <a:p>
              <a:pPr marL="342900" lvl="0" indent="-342900" algn="l">
                <a:lnSpc>
                  <a:spcPts val="3549"/>
                </a:lnSpc>
                <a:spcBef>
                  <a:spcPct val="0"/>
                </a:spcBef>
                <a:buFont typeface="Arial" panose="020B0604020202020204" pitchFamily="34" charset="0"/>
                <a:buChar char="•"/>
              </a:pPr>
              <a:r>
                <a:rPr lang="en-US" sz="2499" dirty="0">
                  <a:latin typeface="Open Sans"/>
                </a:rPr>
                <a:t>Required for active control</a:t>
              </a:r>
            </a:p>
          </p:txBody>
        </p:sp>
      </p:grpSp>
      <p:grpSp>
        <p:nvGrpSpPr>
          <p:cNvPr id="19" name="Group 19"/>
          <p:cNvGrpSpPr/>
          <p:nvPr/>
        </p:nvGrpSpPr>
        <p:grpSpPr>
          <a:xfrm>
            <a:off x="7123755" y="3384286"/>
            <a:ext cx="4065886" cy="2641185"/>
            <a:chOff x="0" y="-19049"/>
            <a:chExt cx="5421181" cy="1881670"/>
          </a:xfrm>
        </p:grpSpPr>
        <p:sp>
          <p:nvSpPr>
            <p:cNvPr id="20" name="TextBox 20"/>
            <p:cNvSpPr txBox="1"/>
            <p:nvPr/>
          </p:nvSpPr>
          <p:spPr>
            <a:xfrm>
              <a:off x="0" y="-19049"/>
              <a:ext cx="5421181" cy="369014"/>
            </a:xfrm>
            <a:prstGeom prst="rect">
              <a:avLst/>
            </a:prstGeom>
          </p:spPr>
          <p:txBody>
            <a:bodyPr lIns="0" tIns="0" rIns="0" bIns="0" rtlCol="0" anchor="t">
              <a:spAutoFit/>
            </a:bodyPr>
            <a:lstStyle/>
            <a:p>
              <a:pPr marL="0" lvl="0" indent="0" algn="l">
                <a:lnSpc>
                  <a:spcPts val="4410"/>
                </a:lnSpc>
                <a:spcBef>
                  <a:spcPct val="0"/>
                </a:spcBef>
              </a:pPr>
              <a:r>
                <a:rPr lang="en-US" sz="3500" dirty="0">
                  <a:solidFill>
                    <a:srgbClr val="B7A57A"/>
                  </a:solidFill>
                  <a:latin typeface="Encode Sans Black" pitchFamily="2" charset="0"/>
                </a:rPr>
                <a:t>MARGE</a:t>
              </a:r>
            </a:p>
          </p:txBody>
        </p:sp>
        <p:sp>
          <p:nvSpPr>
            <p:cNvPr id="21" name="TextBox 21"/>
            <p:cNvSpPr txBox="1"/>
            <p:nvPr/>
          </p:nvSpPr>
          <p:spPr>
            <a:xfrm>
              <a:off x="0" y="899155"/>
              <a:ext cx="5421181" cy="963466"/>
            </a:xfrm>
            <a:prstGeom prst="rect">
              <a:avLst/>
            </a:prstGeom>
          </p:spPr>
          <p:txBody>
            <a:bodyPr lIns="0" tIns="0" rIns="0" bIns="0" rtlCol="0" anchor="t">
              <a:spAutoFit/>
            </a:bodyPr>
            <a:lstStyle/>
            <a:p>
              <a:pPr marL="342900" lvl="0" indent="-342900" algn="l">
                <a:lnSpc>
                  <a:spcPts val="3550"/>
                </a:lnSpc>
                <a:spcBef>
                  <a:spcPct val="0"/>
                </a:spcBef>
                <a:buFont typeface="Arial" panose="020B0604020202020204" pitchFamily="34" charset="0"/>
                <a:buChar char="•"/>
              </a:pPr>
              <a:r>
                <a:rPr lang="en-US" sz="2500" dirty="0">
                  <a:latin typeface="Open Sans"/>
                </a:rPr>
                <a:t>Model for Aeroelastic Response to Gust Excitation</a:t>
              </a:r>
              <a:r>
                <a:rPr lang="en-US" sz="2500" baseline="30000" dirty="0">
                  <a:latin typeface="Open Sans"/>
                </a:rPr>
                <a:t>1</a:t>
              </a:r>
              <a:endParaRPr lang="en-US" sz="2500" dirty="0">
                <a:latin typeface="Open Sans"/>
              </a:endParaRPr>
            </a:p>
          </p:txBody>
        </p:sp>
      </p:grpSp>
      <p:sp>
        <p:nvSpPr>
          <p:cNvPr id="23" name="TextBox 13">
            <a:extLst>
              <a:ext uri="{FF2B5EF4-FFF2-40B4-BE49-F238E27FC236}">
                <a16:creationId xmlns:a16="http://schemas.microsoft.com/office/drawing/2014/main" id="{27A9339C-C56F-CB30-46B5-815C770CCDD6}"/>
              </a:ext>
            </a:extLst>
          </p:cNvPr>
          <p:cNvSpPr txBox="1"/>
          <p:nvPr/>
        </p:nvSpPr>
        <p:spPr>
          <a:xfrm>
            <a:off x="1253858" y="923576"/>
            <a:ext cx="14009827" cy="1188082"/>
          </a:xfrm>
          <a:prstGeom prst="rect">
            <a:avLst/>
          </a:prstGeom>
        </p:spPr>
        <p:txBody>
          <a:bodyPr lIns="0" tIns="0" rIns="0" bIns="0" rtlCol="0" anchor="t">
            <a:spAutoFit/>
          </a:bodyPr>
          <a:lstStyle/>
          <a:p>
            <a:pPr marL="0" lvl="0" indent="0">
              <a:lnSpc>
                <a:spcPts val="10080"/>
              </a:lnSpc>
              <a:spcBef>
                <a:spcPct val="0"/>
              </a:spcBef>
            </a:pPr>
            <a:r>
              <a:rPr lang="en-US" sz="8000" dirty="0">
                <a:solidFill>
                  <a:schemeClr val="bg1"/>
                </a:solidFill>
                <a:latin typeface="Encode Sans Black" pitchFamily="2" charset="0"/>
              </a:rPr>
              <a:t>Overview</a:t>
            </a:r>
          </a:p>
        </p:txBody>
      </p:sp>
      <p:sp>
        <p:nvSpPr>
          <p:cNvPr id="27" name="Slide Number Placeholder 5">
            <a:extLst>
              <a:ext uri="{FF2B5EF4-FFF2-40B4-BE49-F238E27FC236}">
                <a16:creationId xmlns:a16="http://schemas.microsoft.com/office/drawing/2014/main" id="{1E51011C-76A9-D577-ABB9-EC7D8AABFF3C}"/>
              </a:ext>
            </a:extLst>
          </p:cNvPr>
          <p:cNvSpPr>
            <a:spLocks noGrp="1"/>
          </p:cNvSpPr>
          <p:nvPr>
            <p:ph type="sldNum" sz="quarter" idx="12"/>
          </p:nvPr>
        </p:nvSpPr>
        <p:spPr>
          <a:xfrm>
            <a:off x="17259300" y="-1"/>
            <a:ext cx="1028700" cy="1141605"/>
          </a:xfrm>
        </p:spPr>
        <p:txBody>
          <a:bodyPr wrap="square" lIns="91440" tIns="91440" rIns="91440" bIns="91440" anchor="t"/>
          <a:lstStyle/>
          <a:p>
            <a:fld id="{B6F15528-21DE-4FAA-801E-634DDDAF4B2B}" type="slidenum">
              <a:rPr lang="en-US" sz="3600" smtClean="0"/>
              <a:pPr/>
              <a:t>3</a:t>
            </a:fld>
            <a:endParaRPr lang="en-US" sz="3600" dirty="0"/>
          </a:p>
        </p:txBody>
      </p:sp>
      <p:pic>
        <p:nvPicPr>
          <p:cNvPr id="33" name="Picture 32" descr="A blue and green airplane&#10;&#10;Description automatically generated">
            <a:extLst>
              <a:ext uri="{FF2B5EF4-FFF2-40B4-BE49-F238E27FC236}">
                <a16:creationId xmlns:a16="http://schemas.microsoft.com/office/drawing/2014/main" id="{51DE3E53-27A2-3BC6-4ED5-31DB98AB51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3858" y="6221412"/>
            <a:ext cx="5044788" cy="1462852"/>
          </a:xfrm>
          <a:prstGeom prst="rect">
            <a:avLst/>
          </a:prstGeom>
        </p:spPr>
      </p:pic>
      <p:sp>
        <p:nvSpPr>
          <p:cNvPr id="35" name="TextBox 34">
            <a:extLst>
              <a:ext uri="{FF2B5EF4-FFF2-40B4-BE49-F238E27FC236}">
                <a16:creationId xmlns:a16="http://schemas.microsoft.com/office/drawing/2014/main" id="{C355B357-C5E4-D06E-4D9F-425331C4326D}"/>
              </a:ext>
            </a:extLst>
          </p:cNvPr>
          <p:cNvSpPr txBox="1"/>
          <p:nvPr/>
        </p:nvSpPr>
        <p:spPr>
          <a:xfrm>
            <a:off x="0" y="9979223"/>
            <a:ext cx="9239250" cy="307777"/>
          </a:xfrm>
          <a:prstGeom prst="rect">
            <a:avLst/>
          </a:prstGeom>
          <a:noFill/>
        </p:spPr>
        <p:txBody>
          <a:bodyPr wrap="square" anchor="b">
            <a:spAutoFit/>
          </a:bodyPr>
          <a:lstStyle/>
          <a:p>
            <a:r>
              <a:rPr lang="en-US" sz="1400" dirty="0"/>
              <a:t>https://www.m4-engineering.com/wp-content/uploads/2020/04/pynastran-2.png</a:t>
            </a:r>
          </a:p>
        </p:txBody>
      </p:sp>
      <p:pic>
        <p:nvPicPr>
          <p:cNvPr id="37" name="Picture 36" descr="A drawing of a crane&#10;&#10;Description automatically generated">
            <a:extLst>
              <a:ext uri="{FF2B5EF4-FFF2-40B4-BE49-F238E27FC236}">
                <a16:creationId xmlns:a16="http://schemas.microsoft.com/office/drawing/2014/main" id="{A301F8AE-2D57-329E-769D-743326D80CB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92640" y="6225942"/>
            <a:ext cx="2728115" cy="3026220"/>
          </a:xfrm>
          <a:prstGeom prst="rect">
            <a:avLst/>
          </a:prstGeom>
        </p:spPr>
      </p:pic>
      <p:pic>
        <p:nvPicPr>
          <p:cNvPr id="39" name="Picture 38" descr="A diagram of a block diagram&#10;&#10;Description automatically generated">
            <a:extLst>
              <a:ext uri="{FF2B5EF4-FFF2-40B4-BE49-F238E27FC236}">
                <a16:creationId xmlns:a16="http://schemas.microsoft.com/office/drawing/2014/main" id="{C57E1920-913D-A041-971C-1353650937A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649200" y="7369177"/>
            <a:ext cx="3455929" cy="1506431"/>
          </a:xfrm>
          <a:prstGeom prst="rect">
            <a:avLst/>
          </a:prstGeom>
        </p:spPr>
      </p:pic>
      <p:pic>
        <p:nvPicPr>
          <p:cNvPr id="44" name="Picture 4">
            <a:extLst>
              <a:ext uri="{FF2B5EF4-FFF2-40B4-BE49-F238E27FC236}">
                <a16:creationId xmlns:a16="http://schemas.microsoft.com/office/drawing/2014/main" id="{B59AD4EB-3B0F-9BF4-7C5A-7022E3D53D2C}"/>
              </a:ext>
            </a:extLst>
          </p:cNvPr>
          <p:cNvPicPr>
            <a:picLocks noChangeAspect="1"/>
          </p:cNvPicPr>
          <p:nvPr/>
        </p:nvPicPr>
        <p:blipFill>
          <a:blip r:embed="rId6"/>
          <a:srcRect/>
          <a:stretch>
            <a:fillRect/>
          </a:stretch>
        </p:blipFill>
        <p:spPr>
          <a:xfrm>
            <a:off x="11939447" y="9263296"/>
            <a:ext cx="6348553" cy="1023704"/>
          </a:xfrm>
          <a:prstGeom prst="rect">
            <a:avLst/>
          </a:prstGeom>
        </p:spPr>
      </p:pic>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FD4C6D50-32F8-6E28-7D9D-DD4E3733BB3B}"/>
                  </a:ext>
                </a:extLst>
              </p:cNvPr>
              <p:cNvSpPr txBox="1"/>
              <p:nvPr/>
            </p:nvSpPr>
            <p:spPr>
              <a:xfrm>
                <a:off x="12942977" y="6184665"/>
                <a:ext cx="3188338" cy="1041311"/>
              </a:xfrm>
              <a:prstGeom prst="rect">
                <a:avLst/>
              </a:prstGeom>
              <a:noFill/>
            </p:spPr>
            <p:txBody>
              <a:bodyPr wrap="square">
                <a:spAutoFit/>
              </a:bodyPr>
              <a:lstStyle/>
              <a:p>
                <a:pPr>
                  <a:lnSpc>
                    <a:spcPts val="3692"/>
                  </a:lnSpc>
                  <a:spcBef>
                    <a:spcPct val="0"/>
                  </a:spcBef>
                </a:pPr>
                <a14:m>
                  <m:oMathPara xmlns:m="http://schemas.openxmlformats.org/officeDocument/2006/math">
                    <m:oMathParaPr>
                      <m:jc m:val="centerGroup"/>
                    </m:oMathParaPr>
                    <m:oMath xmlns:m="http://schemas.openxmlformats.org/officeDocument/2006/math">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𝑥</m:t>
                          </m:r>
                        </m:e>
                      </m:acc>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𝑡</m:t>
                          </m:r>
                        </m:e>
                      </m:d>
                      <m:r>
                        <a:rPr lang="en-US" sz="1800" b="0" i="1" smtClean="0">
                          <a:latin typeface="Cambria Math" panose="02040503050406030204" pitchFamily="18" charset="0"/>
                        </a:rPr>
                        <m:t>=</m:t>
                      </m:r>
                      <m:d>
                        <m:dPr>
                          <m:begChr m:val="["/>
                          <m:endChr m:val="]"/>
                          <m:ctrlPr>
                            <a:rPr lang="en-US" sz="1800" b="0" i="1" smtClean="0">
                              <a:latin typeface="Cambria Math" panose="02040503050406030204" pitchFamily="18" charset="0"/>
                            </a:rPr>
                          </m:ctrlPr>
                        </m:dPr>
                        <m:e>
                          <m:r>
                            <a:rPr lang="en-US" sz="1800" b="0" i="1" smtClean="0">
                              <a:latin typeface="Cambria Math" panose="02040503050406030204" pitchFamily="18" charset="0"/>
                            </a:rPr>
                            <m:t>𝐴</m:t>
                          </m:r>
                        </m:e>
                      </m:d>
                      <m:r>
                        <a:rPr lang="en-US" sz="1800" b="0" i="1" smtClean="0">
                          <a:latin typeface="Cambria Math" panose="02040503050406030204" pitchFamily="18" charset="0"/>
                        </a:rPr>
                        <m:t> </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𝑥</m:t>
                          </m:r>
                        </m:e>
                      </m:acc>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𝑡</m:t>
                          </m:r>
                        </m:e>
                      </m:d>
                      <m:r>
                        <a:rPr lang="en-US" sz="1800" b="0" i="1" smtClean="0">
                          <a:latin typeface="Cambria Math" panose="02040503050406030204" pitchFamily="18" charset="0"/>
                        </a:rPr>
                        <m:t>+</m:t>
                      </m:r>
                      <m:d>
                        <m:dPr>
                          <m:begChr m:val="["/>
                          <m:endChr m:val="]"/>
                          <m:ctrlPr>
                            <a:rPr lang="en-US" sz="1800" b="0" i="1" smtClean="0">
                              <a:latin typeface="Cambria Math" panose="02040503050406030204" pitchFamily="18" charset="0"/>
                            </a:rPr>
                          </m:ctrlPr>
                        </m:dPr>
                        <m:e>
                          <m:r>
                            <a:rPr lang="en-US" sz="1800" b="0" i="1" smtClean="0">
                              <a:latin typeface="Cambria Math" panose="02040503050406030204" pitchFamily="18" charset="0"/>
                            </a:rPr>
                            <m:t>𝐵</m:t>
                          </m:r>
                        </m:e>
                      </m:d>
                      <m:r>
                        <a:rPr lang="en-US" sz="1800" b="0" i="1" smtClean="0">
                          <a:latin typeface="Cambria Math" panose="02040503050406030204" pitchFamily="18" charset="0"/>
                        </a:rPr>
                        <m:t> </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𝑢</m:t>
                          </m:r>
                        </m:e>
                      </m:acc>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𝑡</m:t>
                          </m:r>
                        </m:e>
                      </m:d>
                    </m:oMath>
                    <m:oMath xmlns:m="http://schemas.openxmlformats.org/officeDocument/2006/math">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𝑦</m:t>
                          </m:r>
                        </m:e>
                      </m:acc>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𝑡</m:t>
                          </m:r>
                        </m:e>
                      </m:d>
                      <m:r>
                        <a:rPr lang="en-US" sz="1800" b="0" i="1" smtClean="0">
                          <a:latin typeface="Cambria Math" panose="02040503050406030204" pitchFamily="18" charset="0"/>
                        </a:rPr>
                        <m:t>=</m:t>
                      </m:r>
                      <m:d>
                        <m:dPr>
                          <m:begChr m:val="["/>
                          <m:endChr m:val="]"/>
                          <m:ctrlPr>
                            <a:rPr lang="en-US" sz="1800" b="0" i="1" smtClean="0">
                              <a:latin typeface="Cambria Math" panose="02040503050406030204" pitchFamily="18" charset="0"/>
                            </a:rPr>
                          </m:ctrlPr>
                        </m:dPr>
                        <m:e>
                          <m:r>
                            <a:rPr lang="en-US" sz="1800" b="0" i="1" smtClean="0">
                              <a:latin typeface="Cambria Math" panose="02040503050406030204" pitchFamily="18" charset="0"/>
                            </a:rPr>
                            <m:t>𝐶</m:t>
                          </m:r>
                        </m:e>
                      </m:d>
                      <m:r>
                        <a:rPr lang="en-US" sz="1800" b="0" i="1" smtClean="0">
                          <a:latin typeface="Cambria Math" panose="02040503050406030204" pitchFamily="18" charset="0"/>
                        </a:rPr>
                        <m:t> </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𝑥</m:t>
                          </m:r>
                        </m:e>
                      </m:acc>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𝑡</m:t>
                          </m:r>
                        </m:e>
                      </m:d>
                      <m:r>
                        <a:rPr lang="en-US" sz="1800" b="0" i="1" smtClean="0">
                          <a:latin typeface="Cambria Math" panose="02040503050406030204" pitchFamily="18" charset="0"/>
                        </a:rPr>
                        <m:t>+</m:t>
                      </m:r>
                      <m:d>
                        <m:dPr>
                          <m:begChr m:val="["/>
                          <m:endChr m:val="]"/>
                          <m:ctrlPr>
                            <a:rPr lang="en-US" sz="1800" b="0" i="1" smtClean="0">
                              <a:latin typeface="Cambria Math" panose="02040503050406030204" pitchFamily="18" charset="0"/>
                            </a:rPr>
                          </m:ctrlPr>
                        </m:dPr>
                        <m:e>
                          <m:r>
                            <a:rPr lang="en-US" sz="1800" b="0" i="1" smtClean="0">
                              <a:latin typeface="Cambria Math" panose="02040503050406030204" pitchFamily="18" charset="0"/>
                            </a:rPr>
                            <m:t>𝐷</m:t>
                          </m:r>
                        </m:e>
                      </m:d>
                      <m:r>
                        <a:rPr lang="en-US" sz="1800" b="0" i="1" smtClean="0">
                          <a:latin typeface="Cambria Math" panose="02040503050406030204" pitchFamily="18" charset="0"/>
                        </a:rPr>
                        <m:t> </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𝑢</m:t>
                          </m:r>
                        </m:e>
                      </m:acc>
                      <m:r>
                        <a:rPr lang="en-US" sz="1800" b="0" i="1" smtClean="0">
                          <a:latin typeface="Cambria Math" panose="02040503050406030204" pitchFamily="18" charset="0"/>
                        </a:rPr>
                        <m:t>(</m:t>
                      </m:r>
                      <m:r>
                        <a:rPr lang="en-US" sz="1800" b="0" i="1" smtClean="0">
                          <a:latin typeface="Cambria Math" panose="02040503050406030204" pitchFamily="18" charset="0"/>
                        </a:rPr>
                        <m:t>𝑡</m:t>
                      </m:r>
                      <m:r>
                        <a:rPr lang="en-US" sz="1800" b="0" i="1" smtClean="0">
                          <a:latin typeface="Cambria Math" panose="02040503050406030204" pitchFamily="18" charset="0"/>
                        </a:rPr>
                        <m:t>)</m:t>
                      </m:r>
                    </m:oMath>
                  </m:oMathPara>
                </a14:m>
                <a:endParaRPr lang="en-US" sz="1800" dirty="0">
                  <a:latin typeface="Open Sans"/>
                </a:endParaRPr>
              </a:p>
            </p:txBody>
          </p:sp>
        </mc:Choice>
        <mc:Fallback xmlns="">
          <p:sp>
            <p:nvSpPr>
              <p:cNvPr id="46" name="TextBox 45">
                <a:extLst>
                  <a:ext uri="{FF2B5EF4-FFF2-40B4-BE49-F238E27FC236}">
                    <a16:creationId xmlns:a16="http://schemas.microsoft.com/office/drawing/2014/main" id="{FD4C6D50-32F8-6E28-7D9D-DD4E3733BB3B}"/>
                  </a:ext>
                </a:extLst>
              </p:cNvPr>
              <p:cNvSpPr txBox="1">
                <a:spLocks noRot="1" noChangeAspect="1" noMove="1" noResize="1" noEditPoints="1" noAdjustHandles="1" noChangeArrowheads="1" noChangeShapeType="1" noTextEdit="1"/>
              </p:cNvSpPr>
              <p:nvPr/>
            </p:nvSpPr>
            <p:spPr>
              <a:xfrm>
                <a:off x="12942977" y="6184665"/>
                <a:ext cx="3188338" cy="1041311"/>
              </a:xfrm>
              <a:prstGeom prst="rect">
                <a:avLst/>
              </a:prstGeom>
              <a:blipFill>
                <a:blip r:embed="rId7"/>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7289405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B7A57A"/>
        </a:solidFill>
        <a:effectLst/>
      </p:bgPr>
    </p:bg>
    <p:spTree>
      <p:nvGrpSpPr>
        <p:cNvPr id="1" name=""/>
        <p:cNvGrpSpPr/>
        <p:nvPr/>
      </p:nvGrpSpPr>
      <p:grpSpPr>
        <a:xfrm>
          <a:off x="0" y="0"/>
          <a:ext cx="0" cy="0"/>
          <a:chOff x="0" y="0"/>
          <a:chExt cx="0" cy="0"/>
        </a:xfrm>
      </p:grpSpPr>
      <p:pic>
        <p:nvPicPr>
          <p:cNvPr id="7" name="Picture 7"/>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H="1">
            <a:off x="0" y="5880316"/>
            <a:ext cx="4406684" cy="4406684"/>
          </a:xfrm>
          <a:prstGeom prst="rect">
            <a:avLst/>
          </a:prstGeom>
        </p:spPr>
      </p:pic>
      <p:pic>
        <p:nvPicPr>
          <p:cNvPr id="8" name="Picture 8"/>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2234351" y="4648813"/>
            <a:ext cx="1936133" cy="1936133"/>
          </a:xfrm>
          <a:prstGeom prst="rect">
            <a:avLst/>
          </a:prstGeom>
        </p:spPr>
      </p:pic>
      <p:pic>
        <p:nvPicPr>
          <p:cNvPr id="9" name="Picture 9"/>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3911267" y="3846909"/>
            <a:ext cx="518435" cy="518435"/>
          </a:xfrm>
          <a:prstGeom prst="rect">
            <a:avLst/>
          </a:prstGeom>
        </p:spPr>
      </p:pic>
      <p:grpSp>
        <p:nvGrpSpPr>
          <p:cNvPr id="10" name="Group 10"/>
          <p:cNvGrpSpPr/>
          <p:nvPr/>
        </p:nvGrpSpPr>
        <p:grpSpPr>
          <a:xfrm>
            <a:off x="1028700" y="5442640"/>
            <a:ext cx="14009827" cy="3815660"/>
            <a:chOff x="0" y="0"/>
            <a:chExt cx="4054691" cy="1104319"/>
          </a:xfrm>
        </p:grpSpPr>
        <p:sp>
          <p:nvSpPr>
            <p:cNvPr id="11" name="Freeform 11"/>
            <p:cNvSpPr/>
            <p:nvPr/>
          </p:nvSpPr>
          <p:spPr>
            <a:xfrm>
              <a:off x="0" y="0"/>
              <a:ext cx="4054691" cy="1104319"/>
            </a:xfrm>
            <a:custGeom>
              <a:avLst/>
              <a:gdLst/>
              <a:ahLst/>
              <a:cxnLst/>
              <a:rect l="l" t="t" r="r" b="b"/>
              <a:pathLst>
                <a:path w="4054691" h="1104319">
                  <a:moveTo>
                    <a:pt x="3930231" y="1104319"/>
                  </a:moveTo>
                  <a:lnTo>
                    <a:pt x="124460" y="1104319"/>
                  </a:lnTo>
                  <a:cubicBezTo>
                    <a:pt x="55880" y="1104319"/>
                    <a:pt x="0" y="1048439"/>
                    <a:pt x="0" y="979859"/>
                  </a:cubicBezTo>
                  <a:lnTo>
                    <a:pt x="0" y="124460"/>
                  </a:lnTo>
                  <a:cubicBezTo>
                    <a:pt x="0" y="55880"/>
                    <a:pt x="55880" y="0"/>
                    <a:pt x="124460" y="0"/>
                  </a:cubicBezTo>
                  <a:lnTo>
                    <a:pt x="3930231" y="0"/>
                  </a:lnTo>
                  <a:cubicBezTo>
                    <a:pt x="3998811" y="0"/>
                    <a:pt x="4054691" y="55880"/>
                    <a:pt x="4054691" y="124460"/>
                  </a:cubicBezTo>
                  <a:lnTo>
                    <a:pt x="4054691" y="979859"/>
                  </a:lnTo>
                  <a:cubicBezTo>
                    <a:pt x="4054691" y="1048439"/>
                    <a:pt x="3998811" y="1104319"/>
                    <a:pt x="3930231" y="1104319"/>
                  </a:cubicBezTo>
                  <a:close/>
                </a:path>
              </a:pathLst>
            </a:custGeom>
            <a:solidFill>
              <a:srgbClr val="FFFFFF"/>
            </a:solidFill>
          </p:spPr>
          <p:txBody>
            <a:bodyPr/>
            <a:lstStyle/>
            <a:p>
              <a:endParaRPr lang="en-US"/>
            </a:p>
          </p:txBody>
        </p:sp>
      </p:grpSp>
      <p:sp>
        <p:nvSpPr>
          <p:cNvPr id="12" name="TextBox 12"/>
          <p:cNvSpPr txBox="1"/>
          <p:nvPr/>
        </p:nvSpPr>
        <p:spPr>
          <a:xfrm>
            <a:off x="1580847" y="6162829"/>
            <a:ext cx="12905533" cy="916405"/>
          </a:xfrm>
          <a:prstGeom prst="rect">
            <a:avLst/>
          </a:prstGeom>
        </p:spPr>
        <p:txBody>
          <a:bodyPr lIns="0" tIns="0" rIns="0" bIns="0" rtlCol="0" anchor="t">
            <a:spAutoFit/>
          </a:bodyPr>
          <a:lstStyle/>
          <a:p>
            <a:pPr lvl="0">
              <a:lnSpc>
                <a:spcPts val="3692"/>
              </a:lnSpc>
              <a:spcBef>
                <a:spcPct val="0"/>
              </a:spcBef>
            </a:pPr>
            <a:r>
              <a:rPr lang="en-US" sz="3600" b="1" dirty="0">
                <a:latin typeface="Open Sans"/>
              </a:rPr>
              <a:t>Why?</a:t>
            </a:r>
          </a:p>
          <a:p>
            <a:pPr marL="457200" lvl="0" indent="-457200">
              <a:lnSpc>
                <a:spcPts val="3692"/>
              </a:lnSpc>
              <a:spcBef>
                <a:spcPct val="0"/>
              </a:spcBef>
              <a:buFont typeface="Arial" panose="020B0604020202020204" pitchFamily="34" charset="0"/>
              <a:buChar char="•"/>
            </a:pPr>
            <a:r>
              <a:rPr lang="en-US" sz="2600" dirty="0">
                <a:latin typeface="Open Sans"/>
              </a:rPr>
              <a:t>Model does not yet match reality</a:t>
            </a:r>
          </a:p>
        </p:txBody>
      </p:sp>
      <p:pic>
        <p:nvPicPr>
          <p:cNvPr id="14" name="Picture 14"/>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rot="5400000">
            <a:off x="16921938" y="1813032"/>
            <a:ext cx="1821416" cy="910708"/>
          </a:xfrm>
          <a:prstGeom prst="rect">
            <a:avLst/>
          </a:prstGeom>
        </p:spPr>
      </p:pic>
      <p:sp>
        <p:nvSpPr>
          <p:cNvPr id="17" name="TextBox 8">
            <a:extLst>
              <a:ext uri="{FF2B5EF4-FFF2-40B4-BE49-F238E27FC236}">
                <a16:creationId xmlns:a16="http://schemas.microsoft.com/office/drawing/2014/main" id="{F2E3F06F-B6B7-FD20-C60A-F2772A27A566}"/>
              </a:ext>
            </a:extLst>
          </p:cNvPr>
          <p:cNvSpPr txBox="1"/>
          <p:nvPr/>
        </p:nvSpPr>
        <p:spPr>
          <a:xfrm>
            <a:off x="1028700" y="1024835"/>
            <a:ext cx="13267596" cy="1923604"/>
          </a:xfrm>
          <a:prstGeom prst="rect">
            <a:avLst/>
          </a:prstGeom>
        </p:spPr>
        <p:txBody>
          <a:bodyPr lIns="0" tIns="0" rIns="0" bIns="0" rtlCol="0" anchor="t">
            <a:spAutoFit/>
          </a:bodyPr>
          <a:lstStyle/>
          <a:p>
            <a:pPr>
              <a:lnSpc>
                <a:spcPts val="15000"/>
              </a:lnSpc>
            </a:pPr>
            <a:r>
              <a:rPr lang="en-US" sz="12500" spc="-125" dirty="0">
                <a:solidFill>
                  <a:srgbClr val="4B2E83"/>
                </a:solidFill>
                <a:latin typeface="Encode Sans Black" pitchFamily="2" charset="0"/>
              </a:rPr>
              <a:t>Model Tuning</a:t>
            </a:r>
          </a:p>
        </p:txBody>
      </p:sp>
      <p:sp>
        <p:nvSpPr>
          <p:cNvPr id="2" name="Slide Number Placeholder 5">
            <a:extLst>
              <a:ext uri="{FF2B5EF4-FFF2-40B4-BE49-F238E27FC236}">
                <a16:creationId xmlns:a16="http://schemas.microsoft.com/office/drawing/2014/main" id="{468701BE-802B-80D3-DECD-3AEA33CB1817}"/>
              </a:ext>
            </a:extLst>
          </p:cNvPr>
          <p:cNvSpPr>
            <a:spLocks noGrp="1"/>
          </p:cNvSpPr>
          <p:nvPr>
            <p:ph type="sldNum" sz="quarter" idx="12"/>
          </p:nvPr>
        </p:nvSpPr>
        <p:spPr>
          <a:xfrm>
            <a:off x="17259300" y="-1"/>
            <a:ext cx="1028700" cy="1141605"/>
          </a:xfrm>
        </p:spPr>
        <p:txBody>
          <a:bodyPr wrap="square" lIns="91440" tIns="91440" rIns="91440" bIns="91440" anchor="t"/>
          <a:lstStyle/>
          <a:p>
            <a:fld id="{B6F15528-21DE-4FAA-801E-634DDDAF4B2B}" type="slidenum">
              <a:rPr lang="en-US" sz="3600" smtClean="0"/>
              <a:pPr/>
              <a:t>30</a:t>
            </a:fld>
            <a:endParaRPr lang="en-US" sz="3600" dirty="0"/>
          </a:p>
        </p:txBody>
      </p:sp>
      <p:pic>
        <p:nvPicPr>
          <p:cNvPr id="3" name="Picture 4">
            <a:extLst>
              <a:ext uri="{FF2B5EF4-FFF2-40B4-BE49-F238E27FC236}">
                <a16:creationId xmlns:a16="http://schemas.microsoft.com/office/drawing/2014/main" id="{D2FA4E2D-387C-C88A-B83B-8F5E8E506157}"/>
              </a:ext>
            </a:extLst>
          </p:cNvPr>
          <p:cNvPicPr>
            <a:picLocks noChangeAspect="1"/>
          </p:cNvPicPr>
          <p:nvPr/>
        </p:nvPicPr>
        <p:blipFill>
          <a:blip r:embed="rId10"/>
          <a:srcRect/>
          <a:stretch>
            <a:fillRect/>
          </a:stretch>
        </p:blipFill>
        <p:spPr>
          <a:xfrm>
            <a:off x="11939447" y="9263296"/>
            <a:ext cx="6348553" cy="1023704"/>
          </a:xfrm>
          <a:prstGeom prst="rect">
            <a:avLst/>
          </a:prstGeom>
        </p:spPr>
      </p:pic>
    </p:spTree>
    <p:extLst>
      <p:ext uri="{BB962C8B-B14F-4D97-AF65-F5344CB8AC3E}">
        <p14:creationId xmlns:p14="http://schemas.microsoft.com/office/powerpoint/2010/main" val="220305092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4B2E83"/>
        </a:solidFill>
        <a:effectLst/>
      </p:bgPr>
    </p:bg>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88248DA7-8E58-19F1-5E8B-0CFFEDCA5CCA}"/>
              </a:ext>
            </a:extLst>
          </p:cNvPr>
          <p:cNvSpPr/>
          <p:nvPr/>
        </p:nvSpPr>
        <p:spPr>
          <a:xfrm>
            <a:off x="0" y="2400300"/>
            <a:ext cx="762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Rounded Corners 42">
            <a:extLst>
              <a:ext uri="{FF2B5EF4-FFF2-40B4-BE49-F238E27FC236}">
                <a16:creationId xmlns:a16="http://schemas.microsoft.com/office/drawing/2014/main" id="{5121145D-FBBF-15BD-B9C2-90BEF3CB8B59}"/>
              </a:ext>
            </a:extLst>
          </p:cNvPr>
          <p:cNvSpPr/>
          <p:nvPr/>
        </p:nvSpPr>
        <p:spPr>
          <a:xfrm>
            <a:off x="172876" y="2400300"/>
            <a:ext cx="9144000" cy="6858000"/>
          </a:xfrm>
          <a:prstGeom prst="roundRect">
            <a:avLst>
              <a:gd name="adj" fmla="val 7223"/>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5" name="TextBox 13">
            <a:extLst>
              <a:ext uri="{FF2B5EF4-FFF2-40B4-BE49-F238E27FC236}">
                <a16:creationId xmlns:a16="http://schemas.microsoft.com/office/drawing/2014/main" id="{4428E743-A6E6-B283-635A-F20B1B22E8FC}"/>
              </a:ext>
            </a:extLst>
          </p:cNvPr>
          <p:cNvSpPr txBox="1"/>
          <p:nvPr/>
        </p:nvSpPr>
        <p:spPr>
          <a:xfrm>
            <a:off x="1253858" y="923576"/>
            <a:ext cx="14009827" cy="1188082"/>
          </a:xfrm>
          <a:prstGeom prst="rect">
            <a:avLst/>
          </a:prstGeom>
        </p:spPr>
        <p:txBody>
          <a:bodyPr wrap="square" lIns="0" tIns="0" rIns="0" bIns="0" rtlCol="0" anchor="t">
            <a:spAutoFit/>
          </a:bodyPr>
          <a:lstStyle/>
          <a:p>
            <a:pPr marL="0" lvl="0" indent="0">
              <a:lnSpc>
                <a:spcPts val="10080"/>
              </a:lnSpc>
              <a:spcBef>
                <a:spcPct val="0"/>
              </a:spcBef>
            </a:pPr>
            <a:r>
              <a:rPr lang="en-US" sz="8000" dirty="0">
                <a:solidFill>
                  <a:schemeClr val="bg1"/>
                </a:solidFill>
                <a:latin typeface="Encode Sans Black" pitchFamily="2" charset="0"/>
              </a:rPr>
              <a:t>Model Tuning</a:t>
            </a:r>
          </a:p>
        </p:txBody>
      </p:sp>
      <p:sp>
        <p:nvSpPr>
          <p:cNvPr id="2" name="Slide Number Placeholder 5">
            <a:extLst>
              <a:ext uri="{FF2B5EF4-FFF2-40B4-BE49-F238E27FC236}">
                <a16:creationId xmlns:a16="http://schemas.microsoft.com/office/drawing/2014/main" id="{07EAE23A-D943-F2BB-D9DC-23AA45414982}"/>
              </a:ext>
            </a:extLst>
          </p:cNvPr>
          <p:cNvSpPr>
            <a:spLocks noGrp="1"/>
          </p:cNvSpPr>
          <p:nvPr>
            <p:ph type="sldNum" sz="quarter" idx="12"/>
          </p:nvPr>
        </p:nvSpPr>
        <p:spPr>
          <a:xfrm>
            <a:off x="17259300" y="-1"/>
            <a:ext cx="1028700" cy="1141605"/>
          </a:xfrm>
        </p:spPr>
        <p:txBody>
          <a:bodyPr wrap="square" lIns="91440" tIns="91440" rIns="91440" bIns="91440" anchor="t"/>
          <a:lstStyle/>
          <a:p>
            <a:fld id="{B6F15528-21DE-4FAA-801E-634DDDAF4B2B}" type="slidenum">
              <a:rPr lang="en-US" sz="3600" smtClean="0"/>
              <a:pPr/>
              <a:t>31</a:t>
            </a:fld>
            <a:endParaRPr lang="en-US" sz="3600" dirty="0"/>
          </a:p>
        </p:txBody>
      </p:sp>
      <p:pic>
        <p:nvPicPr>
          <p:cNvPr id="3" name="Picture 4">
            <a:extLst>
              <a:ext uri="{FF2B5EF4-FFF2-40B4-BE49-F238E27FC236}">
                <a16:creationId xmlns:a16="http://schemas.microsoft.com/office/drawing/2014/main" id="{EFB1A8E6-D1DD-40EC-9F0F-24420BFEB64C}"/>
              </a:ext>
            </a:extLst>
          </p:cNvPr>
          <p:cNvPicPr>
            <a:picLocks noChangeAspect="1"/>
          </p:cNvPicPr>
          <p:nvPr/>
        </p:nvPicPr>
        <p:blipFill>
          <a:blip r:embed="rId3"/>
          <a:srcRect/>
          <a:stretch>
            <a:fillRect/>
          </a:stretch>
        </p:blipFill>
        <p:spPr>
          <a:xfrm>
            <a:off x="11939447" y="9263296"/>
            <a:ext cx="6348553" cy="1023704"/>
          </a:xfrm>
          <a:prstGeom prst="rect">
            <a:avLst/>
          </a:prstGeom>
        </p:spPr>
      </p:pic>
      <p:sp>
        <p:nvSpPr>
          <p:cNvPr id="19" name="TextBox 12">
            <a:extLst>
              <a:ext uri="{FF2B5EF4-FFF2-40B4-BE49-F238E27FC236}">
                <a16:creationId xmlns:a16="http://schemas.microsoft.com/office/drawing/2014/main" id="{FE702785-8B87-E26E-F919-D13521B5DEE5}"/>
              </a:ext>
            </a:extLst>
          </p:cNvPr>
          <p:cNvSpPr txBox="1"/>
          <p:nvPr/>
        </p:nvSpPr>
        <p:spPr>
          <a:xfrm>
            <a:off x="10386209" y="3090621"/>
            <a:ext cx="6126718" cy="429028"/>
          </a:xfrm>
          <a:prstGeom prst="rect">
            <a:avLst/>
          </a:prstGeom>
        </p:spPr>
        <p:txBody>
          <a:bodyPr lIns="0" tIns="0" rIns="0" bIns="0" rtlCol="0" anchor="t">
            <a:spAutoFit/>
          </a:bodyPr>
          <a:lstStyle/>
          <a:p>
            <a:pPr marL="342900" lvl="0" indent="-342900">
              <a:lnSpc>
                <a:spcPts val="3550"/>
              </a:lnSpc>
              <a:buFont typeface="Arial" panose="020B0604020202020204" pitchFamily="34" charset="0"/>
              <a:buChar char="•"/>
            </a:pPr>
            <a:endParaRPr lang="en-US" sz="2500" dirty="0">
              <a:latin typeface="Open Sans"/>
            </a:endParaRPr>
          </a:p>
        </p:txBody>
      </p:sp>
      <p:grpSp>
        <p:nvGrpSpPr>
          <p:cNvPr id="20" name="Group 8">
            <a:extLst>
              <a:ext uri="{FF2B5EF4-FFF2-40B4-BE49-F238E27FC236}">
                <a16:creationId xmlns:a16="http://schemas.microsoft.com/office/drawing/2014/main" id="{13E8D61D-C78D-25B4-D146-7801AD2E395A}"/>
              </a:ext>
            </a:extLst>
          </p:cNvPr>
          <p:cNvGrpSpPr/>
          <p:nvPr/>
        </p:nvGrpSpPr>
        <p:grpSpPr>
          <a:xfrm>
            <a:off x="9639835" y="1028700"/>
            <a:ext cx="7619465" cy="8229600"/>
            <a:chOff x="0" y="0"/>
            <a:chExt cx="1913890" cy="2067146"/>
          </a:xfrm>
        </p:grpSpPr>
        <p:sp>
          <p:nvSpPr>
            <p:cNvPr id="21" name="Freeform 9">
              <a:extLst>
                <a:ext uri="{FF2B5EF4-FFF2-40B4-BE49-F238E27FC236}">
                  <a16:creationId xmlns:a16="http://schemas.microsoft.com/office/drawing/2014/main" id="{627CD9E4-00EB-17F9-1E84-7A4D59DAC3C5}"/>
                </a:ext>
              </a:extLst>
            </p:cNvPr>
            <p:cNvSpPr/>
            <p:nvPr/>
          </p:nvSpPr>
          <p:spPr>
            <a:xfrm>
              <a:off x="0" y="0"/>
              <a:ext cx="1913890" cy="2067146"/>
            </a:xfrm>
            <a:custGeom>
              <a:avLst/>
              <a:gdLst/>
              <a:ahLst/>
              <a:cxnLst/>
              <a:rect l="l" t="t" r="r" b="b"/>
              <a:pathLst>
                <a:path w="1913890" h="2067146">
                  <a:moveTo>
                    <a:pt x="1789430" y="2067146"/>
                  </a:moveTo>
                  <a:lnTo>
                    <a:pt x="124460" y="2067146"/>
                  </a:lnTo>
                  <a:cubicBezTo>
                    <a:pt x="55880" y="2067146"/>
                    <a:pt x="0" y="2011266"/>
                    <a:pt x="0" y="1942686"/>
                  </a:cubicBezTo>
                  <a:lnTo>
                    <a:pt x="0" y="124460"/>
                  </a:lnTo>
                  <a:cubicBezTo>
                    <a:pt x="0" y="55880"/>
                    <a:pt x="55880" y="0"/>
                    <a:pt x="124460" y="0"/>
                  </a:cubicBezTo>
                  <a:lnTo>
                    <a:pt x="1789430" y="0"/>
                  </a:lnTo>
                  <a:cubicBezTo>
                    <a:pt x="1858010" y="0"/>
                    <a:pt x="1913890" y="55880"/>
                    <a:pt x="1913890" y="124460"/>
                  </a:cubicBezTo>
                  <a:lnTo>
                    <a:pt x="1913890" y="1942686"/>
                  </a:lnTo>
                  <a:cubicBezTo>
                    <a:pt x="1913890" y="2011266"/>
                    <a:pt x="1858010" y="2067146"/>
                    <a:pt x="1789430" y="2067146"/>
                  </a:cubicBezTo>
                  <a:close/>
                </a:path>
              </a:pathLst>
            </a:custGeom>
            <a:solidFill>
              <a:srgbClr val="FFFFFF"/>
            </a:solidFill>
          </p:spPr>
          <p:txBody>
            <a:bodyPr/>
            <a:lstStyle/>
            <a:p>
              <a:endParaRPr lang="en-US" dirty="0"/>
            </a:p>
          </p:txBody>
        </p:sp>
      </p:grpSp>
      <p:grpSp>
        <p:nvGrpSpPr>
          <p:cNvPr id="22" name="Group 19">
            <a:extLst>
              <a:ext uri="{FF2B5EF4-FFF2-40B4-BE49-F238E27FC236}">
                <a16:creationId xmlns:a16="http://schemas.microsoft.com/office/drawing/2014/main" id="{D4C22901-ECE0-EE76-7A5F-17FADD9F6B9B}"/>
              </a:ext>
            </a:extLst>
          </p:cNvPr>
          <p:cNvGrpSpPr/>
          <p:nvPr/>
        </p:nvGrpSpPr>
        <p:grpSpPr>
          <a:xfrm>
            <a:off x="10129286" y="1833034"/>
            <a:ext cx="6634714" cy="4487844"/>
            <a:chOff x="0" y="-19049"/>
            <a:chExt cx="5421181" cy="3197293"/>
          </a:xfrm>
        </p:grpSpPr>
        <p:sp>
          <p:nvSpPr>
            <p:cNvPr id="23" name="TextBox 20">
              <a:extLst>
                <a:ext uri="{FF2B5EF4-FFF2-40B4-BE49-F238E27FC236}">
                  <a16:creationId xmlns:a16="http://schemas.microsoft.com/office/drawing/2014/main" id="{D111BC23-FD1B-8A08-C4DF-E98E5C33B6E9}"/>
                </a:ext>
              </a:extLst>
            </p:cNvPr>
            <p:cNvSpPr txBox="1"/>
            <p:nvPr/>
          </p:nvSpPr>
          <p:spPr>
            <a:xfrm>
              <a:off x="0" y="-19049"/>
              <a:ext cx="5421181" cy="401996"/>
            </a:xfrm>
            <a:prstGeom prst="rect">
              <a:avLst/>
            </a:prstGeom>
          </p:spPr>
          <p:txBody>
            <a:bodyPr lIns="0" tIns="0" rIns="0" bIns="0" rtlCol="0" anchor="t">
              <a:spAutoFit/>
            </a:bodyPr>
            <a:lstStyle/>
            <a:p>
              <a:pPr marL="0" lvl="0" indent="0" algn="l">
                <a:lnSpc>
                  <a:spcPts val="4410"/>
                </a:lnSpc>
                <a:spcBef>
                  <a:spcPct val="0"/>
                </a:spcBef>
              </a:pPr>
              <a:r>
                <a:rPr lang="en-US" sz="4800" dirty="0">
                  <a:solidFill>
                    <a:srgbClr val="B7A57A"/>
                  </a:solidFill>
                  <a:latin typeface="Encode Sans Black" pitchFamily="2" charset="0"/>
                </a:rPr>
                <a:t>MARGE</a:t>
              </a:r>
              <a:endParaRPr lang="en-US" sz="3500" dirty="0">
                <a:solidFill>
                  <a:srgbClr val="B7A57A"/>
                </a:solidFill>
                <a:latin typeface="Encode Sans Black" pitchFamily="2" charset="0"/>
              </a:endParaRPr>
            </a:p>
          </p:txBody>
        </p:sp>
        <p:sp>
          <p:nvSpPr>
            <p:cNvPr id="24" name="TextBox 21">
              <a:extLst>
                <a:ext uri="{FF2B5EF4-FFF2-40B4-BE49-F238E27FC236}">
                  <a16:creationId xmlns:a16="http://schemas.microsoft.com/office/drawing/2014/main" id="{B0BE6A0C-1B53-8138-8CAA-A7C9F3A3BC87}"/>
                </a:ext>
              </a:extLst>
            </p:cNvPr>
            <p:cNvSpPr txBox="1"/>
            <p:nvPr/>
          </p:nvSpPr>
          <p:spPr>
            <a:xfrm>
              <a:off x="0" y="899155"/>
              <a:ext cx="5421181" cy="2279089"/>
            </a:xfrm>
            <a:prstGeom prst="rect">
              <a:avLst/>
            </a:prstGeom>
          </p:spPr>
          <p:txBody>
            <a:bodyPr lIns="0" tIns="0" rIns="0" bIns="0" rtlCol="0" anchor="t">
              <a:spAutoFit/>
            </a:bodyPr>
            <a:lstStyle/>
            <a:p>
              <a:pPr marL="342900" lvl="0" indent="-342900" algn="l">
                <a:lnSpc>
                  <a:spcPts val="3550"/>
                </a:lnSpc>
                <a:spcBef>
                  <a:spcPct val="0"/>
                </a:spcBef>
                <a:buFont typeface="Arial" panose="020B0604020202020204" pitchFamily="34" charset="0"/>
                <a:buChar char="•"/>
              </a:pPr>
              <a:r>
                <a:rPr lang="en-US" sz="2500" dirty="0">
                  <a:latin typeface="Open Sans"/>
                </a:rPr>
                <a:t>Model for Aeroelastic Response to Gust Excitation</a:t>
              </a:r>
              <a:r>
                <a:rPr lang="en-US" sz="2500" baseline="30000" dirty="0">
                  <a:latin typeface="Open Sans"/>
                </a:rPr>
                <a:t>1</a:t>
              </a:r>
              <a:endParaRPr lang="en-US" sz="2500" dirty="0">
                <a:latin typeface="Open Sans"/>
              </a:endParaRPr>
            </a:p>
            <a:p>
              <a:pPr marL="342900" lvl="0" indent="-342900" algn="l">
                <a:lnSpc>
                  <a:spcPts val="3550"/>
                </a:lnSpc>
                <a:spcBef>
                  <a:spcPct val="0"/>
                </a:spcBef>
                <a:buFont typeface="Arial" panose="020B0604020202020204" pitchFamily="34" charset="0"/>
                <a:buChar char="•"/>
              </a:pPr>
              <a:r>
                <a:rPr lang="en-US" sz="2500" dirty="0">
                  <a:latin typeface="Open Sans"/>
                </a:rPr>
                <a:t>Low-cost</a:t>
              </a:r>
            </a:p>
            <a:p>
              <a:pPr marL="342900" lvl="0" indent="-342900" algn="l">
                <a:lnSpc>
                  <a:spcPts val="3550"/>
                </a:lnSpc>
                <a:spcBef>
                  <a:spcPct val="0"/>
                </a:spcBef>
                <a:buFont typeface="Arial" panose="020B0604020202020204" pitchFamily="34" charset="0"/>
                <a:buChar char="•"/>
              </a:pPr>
              <a:r>
                <a:rPr lang="en-US" sz="2500" dirty="0">
                  <a:latin typeface="Open Sans"/>
                </a:rPr>
                <a:t>Highly flexible</a:t>
              </a:r>
            </a:p>
            <a:p>
              <a:pPr marL="342900" indent="-342900">
                <a:lnSpc>
                  <a:spcPts val="3550"/>
                </a:lnSpc>
                <a:spcBef>
                  <a:spcPct val="0"/>
                </a:spcBef>
                <a:buFont typeface="Arial" panose="020B0604020202020204" pitchFamily="34" charset="0"/>
                <a:buChar char="•"/>
              </a:pPr>
              <a:r>
                <a:rPr lang="en-US" sz="2500" dirty="0">
                  <a:latin typeface="Open Sans"/>
                </a:rPr>
                <a:t>Rotates freely in pitch</a:t>
              </a:r>
            </a:p>
            <a:p>
              <a:pPr marL="342900" lvl="0" indent="-342900" algn="l">
                <a:lnSpc>
                  <a:spcPts val="3550"/>
                </a:lnSpc>
                <a:spcBef>
                  <a:spcPct val="0"/>
                </a:spcBef>
                <a:buFont typeface="Arial" panose="020B0604020202020204" pitchFamily="34" charset="0"/>
                <a:buChar char="•"/>
              </a:pPr>
              <a:r>
                <a:rPr lang="en-US" sz="2500" dirty="0">
                  <a:latin typeface="Open Sans"/>
                </a:rPr>
                <a:t>5 on-board sensors</a:t>
              </a:r>
            </a:p>
            <a:p>
              <a:pPr marL="342900" lvl="0" indent="-342900" algn="l">
                <a:lnSpc>
                  <a:spcPts val="3550"/>
                </a:lnSpc>
                <a:spcBef>
                  <a:spcPct val="0"/>
                </a:spcBef>
                <a:buFont typeface="Arial" panose="020B0604020202020204" pitchFamily="34" charset="0"/>
                <a:buChar char="•"/>
              </a:pPr>
              <a:r>
                <a:rPr lang="en-US" sz="2500" dirty="0">
                  <a:latin typeface="Open Sans"/>
                </a:rPr>
                <a:t>3 on-board actuators</a:t>
              </a:r>
            </a:p>
          </p:txBody>
        </p:sp>
      </p:grpSp>
      <p:grpSp>
        <p:nvGrpSpPr>
          <p:cNvPr id="25" name="Group 19">
            <a:extLst>
              <a:ext uri="{FF2B5EF4-FFF2-40B4-BE49-F238E27FC236}">
                <a16:creationId xmlns:a16="http://schemas.microsoft.com/office/drawing/2014/main" id="{5009E32E-C2A6-A8D8-B323-5AD9D44B6475}"/>
              </a:ext>
            </a:extLst>
          </p:cNvPr>
          <p:cNvGrpSpPr/>
          <p:nvPr/>
        </p:nvGrpSpPr>
        <p:grpSpPr>
          <a:xfrm>
            <a:off x="10129286" y="7091743"/>
            <a:ext cx="6634714" cy="1717854"/>
            <a:chOff x="0" y="-19049"/>
            <a:chExt cx="5421181" cy="1223858"/>
          </a:xfrm>
        </p:grpSpPr>
        <p:sp>
          <p:nvSpPr>
            <p:cNvPr id="26" name="TextBox 20">
              <a:extLst>
                <a:ext uri="{FF2B5EF4-FFF2-40B4-BE49-F238E27FC236}">
                  <a16:creationId xmlns:a16="http://schemas.microsoft.com/office/drawing/2014/main" id="{65FA3F11-D6C8-1106-2AB6-FCEB961E444D}"/>
                </a:ext>
              </a:extLst>
            </p:cNvPr>
            <p:cNvSpPr txBox="1"/>
            <p:nvPr/>
          </p:nvSpPr>
          <p:spPr>
            <a:xfrm>
              <a:off x="0" y="-19049"/>
              <a:ext cx="5421181" cy="401996"/>
            </a:xfrm>
            <a:prstGeom prst="rect">
              <a:avLst/>
            </a:prstGeom>
          </p:spPr>
          <p:txBody>
            <a:bodyPr lIns="0" tIns="0" rIns="0" bIns="0" rtlCol="0" anchor="t">
              <a:spAutoFit/>
            </a:bodyPr>
            <a:lstStyle/>
            <a:p>
              <a:pPr marL="0" lvl="0" indent="0" algn="l">
                <a:lnSpc>
                  <a:spcPts val="4410"/>
                </a:lnSpc>
                <a:spcBef>
                  <a:spcPct val="0"/>
                </a:spcBef>
              </a:pPr>
              <a:r>
                <a:rPr lang="en-US" sz="4800" dirty="0">
                  <a:solidFill>
                    <a:srgbClr val="B7A57A"/>
                  </a:solidFill>
                  <a:latin typeface="Encode Sans Black" pitchFamily="2" charset="0"/>
                </a:rPr>
                <a:t>3x3 Wind Tunnel</a:t>
              </a:r>
            </a:p>
          </p:txBody>
        </p:sp>
        <p:sp>
          <p:nvSpPr>
            <p:cNvPr id="27" name="TextBox 21">
              <a:extLst>
                <a:ext uri="{FF2B5EF4-FFF2-40B4-BE49-F238E27FC236}">
                  <a16:creationId xmlns:a16="http://schemas.microsoft.com/office/drawing/2014/main" id="{5816F9F9-DA7E-4DF3-9C0A-7422DC35AE6C}"/>
                </a:ext>
              </a:extLst>
            </p:cNvPr>
            <p:cNvSpPr txBox="1"/>
            <p:nvPr/>
          </p:nvSpPr>
          <p:spPr>
            <a:xfrm>
              <a:off x="0" y="899155"/>
              <a:ext cx="5421181" cy="305654"/>
            </a:xfrm>
            <a:prstGeom prst="rect">
              <a:avLst/>
            </a:prstGeom>
          </p:spPr>
          <p:txBody>
            <a:bodyPr lIns="0" tIns="0" rIns="0" bIns="0" rtlCol="0" anchor="t">
              <a:spAutoFit/>
            </a:bodyPr>
            <a:lstStyle/>
            <a:p>
              <a:pPr marL="342900" lvl="0" indent="-342900" algn="l">
                <a:lnSpc>
                  <a:spcPts val="3550"/>
                </a:lnSpc>
                <a:spcBef>
                  <a:spcPct val="0"/>
                </a:spcBef>
                <a:buFont typeface="Arial" panose="020B0604020202020204" pitchFamily="34" charset="0"/>
                <a:buChar char="•"/>
              </a:pPr>
              <a:r>
                <a:rPr lang="en-US" sz="2500" dirty="0">
                  <a:latin typeface="Open Sans"/>
                </a:rPr>
                <a:t>Twin controllable upstream gust vanes</a:t>
              </a:r>
            </a:p>
          </p:txBody>
        </p:sp>
      </p:grpSp>
    </p:spTree>
    <p:extLst>
      <p:ext uri="{BB962C8B-B14F-4D97-AF65-F5344CB8AC3E}">
        <p14:creationId xmlns:p14="http://schemas.microsoft.com/office/powerpoint/2010/main" val="320956632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4B2E83"/>
        </a:solidFill>
        <a:effectLst/>
      </p:bgPr>
    </p:bg>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88248DA7-8E58-19F1-5E8B-0CFFEDCA5CCA}"/>
              </a:ext>
            </a:extLst>
          </p:cNvPr>
          <p:cNvSpPr/>
          <p:nvPr/>
        </p:nvSpPr>
        <p:spPr>
          <a:xfrm>
            <a:off x="0" y="2400300"/>
            <a:ext cx="762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Rounded Corners 42">
            <a:extLst>
              <a:ext uri="{FF2B5EF4-FFF2-40B4-BE49-F238E27FC236}">
                <a16:creationId xmlns:a16="http://schemas.microsoft.com/office/drawing/2014/main" id="{5121145D-FBBF-15BD-B9C2-90BEF3CB8B59}"/>
              </a:ext>
            </a:extLst>
          </p:cNvPr>
          <p:cNvSpPr/>
          <p:nvPr/>
        </p:nvSpPr>
        <p:spPr>
          <a:xfrm>
            <a:off x="172876" y="2400300"/>
            <a:ext cx="9144000" cy="6858000"/>
          </a:xfrm>
          <a:prstGeom prst="roundRect">
            <a:avLst>
              <a:gd name="adj" fmla="val 7223"/>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5" name="TextBox 13">
            <a:extLst>
              <a:ext uri="{FF2B5EF4-FFF2-40B4-BE49-F238E27FC236}">
                <a16:creationId xmlns:a16="http://schemas.microsoft.com/office/drawing/2014/main" id="{4428E743-A6E6-B283-635A-F20B1B22E8FC}"/>
              </a:ext>
            </a:extLst>
          </p:cNvPr>
          <p:cNvSpPr txBox="1"/>
          <p:nvPr/>
        </p:nvSpPr>
        <p:spPr>
          <a:xfrm>
            <a:off x="1253858" y="923576"/>
            <a:ext cx="14009827" cy="1188082"/>
          </a:xfrm>
          <a:prstGeom prst="rect">
            <a:avLst/>
          </a:prstGeom>
        </p:spPr>
        <p:txBody>
          <a:bodyPr wrap="square" lIns="0" tIns="0" rIns="0" bIns="0" rtlCol="0" anchor="t">
            <a:spAutoFit/>
          </a:bodyPr>
          <a:lstStyle/>
          <a:p>
            <a:pPr marL="0" lvl="0" indent="0">
              <a:lnSpc>
                <a:spcPts val="10080"/>
              </a:lnSpc>
              <a:spcBef>
                <a:spcPct val="0"/>
              </a:spcBef>
            </a:pPr>
            <a:r>
              <a:rPr lang="en-US" sz="8000" dirty="0">
                <a:solidFill>
                  <a:schemeClr val="bg1"/>
                </a:solidFill>
                <a:latin typeface="Encode Sans Black" pitchFamily="2" charset="0"/>
              </a:rPr>
              <a:t>Model Tuning</a:t>
            </a:r>
          </a:p>
        </p:txBody>
      </p:sp>
      <p:grpSp>
        <p:nvGrpSpPr>
          <p:cNvPr id="16" name="Group 8">
            <a:extLst>
              <a:ext uri="{FF2B5EF4-FFF2-40B4-BE49-F238E27FC236}">
                <a16:creationId xmlns:a16="http://schemas.microsoft.com/office/drawing/2014/main" id="{6CB0BFB7-380D-447B-89F9-22BAFB8ADE38}"/>
              </a:ext>
            </a:extLst>
          </p:cNvPr>
          <p:cNvGrpSpPr/>
          <p:nvPr/>
        </p:nvGrpSpPr>
        <p:grpSpPr>
          <a:xfrm>
            <a:off x="9639835" y="1028700"/>
            <a:ext cx="7619465" cy="8229600"/>
            <a:chOff x="0" y="0"/>
            <a:chExt cx="1913890" cy="2067146"/>
          </a:xfrm>
        </p:grpSpPr>
        <p:sp>
          <p:nvSpPr>
            <p:cNvPr id="17" name="Freeform 9">
              <a:extLst>
                <a:ext uri="{FF2B5EF4-FFF2-40B4-BE49-F238E27FC236}">
                  <a16:creationId xmlns:a16="http://schemas.microsoft.com/office/drawing/2014/main" id="{B42ADBF9-86FF-5B23-487A-586C1B94EDC2}"/>
                </a:ext>
              </a:extLst>
            </p:cNvPr>
            <p:cNvSpPr/>
            <p:nvPr/>
          </p:nvSpPr>
          <p:spPr>
            <a:xfrm>
              <a:off x="0" y="0"/>
              <a:ext cx="1913890" cy="2067146"/>
            </a:xfrm>
            <a:custGeom>
              <a:avLst/>
              <a:gdLst/>
              <a:ahLst/>
              <a:cxnLst/>
              <a:rect l="l" t="t" r="r" b="b"/>
              <a:pathLst>
                <a:path w="1913890" h="2067146">
                  <a:moveTo>
                    <a:pt x="1789430" y="2067146"/>
                  </a:moveTo>
                  <a:lnTo>
                    <a:pt x="124460" y="2067146"/>
                  </a:lnTo>
                  <a:cubicBezTo>
                    <a:pt x="55880" y="2067146"/>
                    <a:pt x="0" y="2011266"/>
                    <a:pt x="0" y="1942686"/>
                  </a:cubicBezTo>
                  <a:lnTo>
                    <a:pt x="0" y="124460"/>
                  </a:lnTo>
                  <a:cubicBezTo>
                    <a:pt x="0" y="55880"/>
                    <a:pt x="55880" y="0"/>
                    <a:pt x="124460" y="0"/>
                  </a:cubicBezTo>
                  <a:lnTo>
                    <a:pt x="1789430" y="0"/>
                  </a:lnTo>
                  <a:cubicBezTo>
                    <a:pt x="1858010" y="0"/>
                    <a:pt x="1913890" y="55880"/>
                    <a:pt x="1913890" y="124460"/>
                  </a:cubicBezTo>
                  <a:lnTo>
                    <a:pt x="1913890" y="1942686"/>
                  </a:lnTo>
                  <a:cubicBezTo>
                    <a:pt x="1913890" y="2011266"/>
                    <a:pt x="1858010" y="2067146"/>
                    <a:pt x="1789430" y="2067146"/>
                  </a:cubicBezTo>
                  <a:close/>
                </a:path>
              </a:pathLst>
            </a:custGeom>
            <a:solidFill>
              <a:srgbClr val="FFFFFF"/>
            </a:solidFill>
          </p:spPr>
          <p:txBody>
            <a:bodyPr/>
            <a:lstStyle/>
            <a:p>
              <a:endParaRPr lang="en-US" dirty="0"/>
            </a:p>
          </p:txBody>
        </p:sp>
      </p:grpSp>
      <p:grpSp>
        <p:nvGrpSpPr>
          <p:cNvPr id="34" name="Group 19">
            <a:extLst>
              <a:ext uri="{FF2B5EF4-FFF2-40B4-BE49-F238E27FC236}">
                <a16:creationId xmlns:a16="http://schemas.microsoft.com/office/drawing/2014/main" id="{7FB6346C-2332-67F2-8AE4-47491634B356}"/>
              </a:ext>
            </a:extLst>
          </p:cNvPr>
          <p:cNvGrpSpPr/>
          <p:nvPr/>
        </p:nvGrpSpPr>
        <p:grpSpPr>
          <a:xfrm>
            <a:off x="10129286" y="1833034"/>
            <a:ext cx="6634714" cy="1717854"/>
            <a:chOff x="0" y="-19049"/>
            <a:chExt cx="5421181" cy="1223858"/>
          </a:xfrm>
        </p:grpSpPr>
        <p:sp>
          <p:nvSpPr>
            <p:cNvPr id="35" name="TextBox 20">
              <a:extLst>
                <a:ext uri="{FF2B5EF4-FFF2-40B4-BE49-F238E27FC236}">
                  <a16:creationId xmlns:a16="http://schemas.microsoft.com/office/drawing/2014/main" id="{1FF1309B-91FE-FE45-4DF1-B9102C87B5FF}"/>
                </a:ext>
              </a:extLst>
            </p:cNvPr>
            <p:cNvSpPr txBox="1"/>
            <p:nvPr/>
          </p:nvSpPr>
          <p:spPr>
            <a:xfrm>
              <a:off x="0" y="-19049"/>
              <a:ext cx="5421181" cy="401996"/>
            </a:xfrm>
            <a:prstGeom prst="rect">
              <a:avLst/>
            </a:prstGeom>
          </p:spPr>
          <p:txBody>
            <a:bodyPr lIns="0" tIns="0" rIns="0" bIns="0" rtlCol="0" anchor="t">
              <a:spAutoFit/>
            </a:bodyPr>
            <a:lstStyle/>
            <a:p>
              <a:pPr marL="0" lvl="0" indent="0" algn="l">
                <a:lnSpc>
                  <a:spcPts val="4410"/>
                </a:lnSpc>
                <a:spcBef>
                  <a:spcPct val="0"/>
                </a:spcBef>
              </a:pPr>
              <a:r>
                <a:rPr lang="en-US" sz="4800" dirty="0">
                  <a:solidFill>
                    <a:srgbClr val="B7A57A"/>
                  </a:solidFill>
                  <a:latin typeface="Encode Sans Black" pitchFamily="2" charset="0"/>
                </a:rPr>
                <a:t>Hand Tuning</a:t>
              </a:r>
            </a:p>
          </p:txBody>
        </p:sp>
        <p:sp>
          <p:nvSpPr>
            <p:cNvPr id="36" name="TextBox 21">
              <a:extLst>
                <a:ext uri="{FF2B5EF4-FFF2-40B4-BE49-F238E27FC236}">
                  <a16:creationId xmlns:a16="http://schemas.microsoft.com/office/drawing/2014/main" id="{7FA8A81C-C52F-0959-8260-468DDB7394B7}"/>
                </a:ext>
              </a:extLst>
            </p:cNvPr>
            <p:cNvSpPr txBox="1"/>
            <p:nvPr/>
          </p:nvSpPr>
          <p:spPr>
            <a:xfrm>
              <a:off x="0" y="899155"/>
              <a:ext cx="5421181" cy="305654"/>
            </a:xfrm>
            <a:prstGeom prst="rect">
              <a:avLst/>
            </a:prstGeom>
          </p:spPr>
          <p:txBody>
            <a:bodyPr lIns="0" tIns="0" rIns="0" bIns="0" rtlCol="0" anchor="t">
              <a:spAutoFit/>
            </a:bodyPr>
            <a:lstStyle/>
            <a:p>
              <a:pPr marL="342900" lvl="0" indent="-342900" algn="l">
                <a:lnSpc>
                  <a:spcPts val="3550"/>
                </a:lnSpc>
                <a:spcBef>
                  <a:spcPct val="0"/>
                </a:spcBef>
                <a:buFont typeface="Arial" panose="020B0604020202020204" pitchFamily="34" charset="0"/>
                <a:buChar char="•"/>
              </a:pPr>
              <a:endParaRPr lang="en-US" sz="2500" dirty="0">
                <a:latin typeface="Open Sans"/>
              </a:endParaRPr>
            </a:p>
          </p:txBody>
        </p:sp>
      </p:grpSp>
      <p:sp>
        <p:nvSpPr>
          <p:cNvPr id="2" name="Slide Number Placeholder 5">
            <a:extLst>
              <a:ext uri="{FF2B5EF4-FFF2-40B4-BE49-F238E27FC236}">
                <a16:creationId xmlns:a16="http://schemas.microsoft.com/office/drawing/2014/main" id="{07EAE23A-D943-F2BB-D9DC-23AA45414982}"/>
              </a:ext>
            </a:extLst>
          </p:cNvPr>
          <p:cNvSpPr>
            <a:spLocks noGrp="1"/>
          </p:cNvSpPr>
          <p:nvPr>
            <p:ph type="sldNum" sz="quarter" idx="12"/>
          </p:nvPr>
        </p:nvSpPr>
        <p:spPr>
          <a:xfrm>
            <a:off x="17259300" y="-1"/>
            <a:ext cx="1028700" cy="1141605"/>
          </a:xfrm>
        </p:spPr>
        <p:txBody>
          <a:bodyPr wrap="square" lIns="91440" tIns="91440" rIns="91440" bIns="91440" anchor="t"/>
          <a:lstStyle/>
          <a:p>
            <a:fld id="{B6F15528-21DE-4FAA-801E-634DDDAF4B2B}" type="slidenum">
              <a:rPr lang="en-US" sz="3600" smtClean="0"/>
              <a:pPr/>
              <a:t>32</a:t>
            </a:fld>
            <a:endParaRPr lang="en-US" sz="3600" dirty="0"/>
          </a:p>
        </p:txBody>
      </p:sp>
      <p:pic>
        <p:nvPicPr>
          <p:cNvPr id="3" name="Picture 4">
            <a:extLst>
              <a:ext uri="{FF2B5EF4-FFF2-40B4-BE49-F238E27FC236}">
                <a16:creationId xmlns:a16="http://schemas.microsoft.com/office/drawing/2014/main" id="{EFB1A8E6-D1DD-40EC-9F0F-24420BFEB64C}"/>
              </a:ext>
            </a:extLst>
          </p:cNvPr>
          <p:cNvPicPr>
            <a:picLocks noChangeAspect="1"/>
          </p:cNvPicPr>
          <p:nvPr/>
        </p:nvPicPr>
        <p:blipFill>
          <a:blip r:embed="rId3"/>
          <a:srcRect/>
          <a:stretch>
            <a:fillRect/>
          </a:stretch>
        </p:blipFill>
        <p:spPr>
          <a:xfrm>
            <a:off x="11939447" y="9263296"/>
            <a:ext cx="6348553" cy="1023704"/>
          </a:xfrm>
          <a:prstGeom prst="rect">
            <a:avLst/>
          </a:prstGeom>
        </p:spPr>
      </p:pic>
      <p:pic>
        <p:nvPicPr>
          <p:cNvPr id="7" name="Picture 6" descr="A graph of a variety of lines&#10;&#10;Description automatically generated with medium confidence">
            <a:extLst>
              <a:ext uri="{FF2B5EF4-FFF2-40B4-BE49-F238E27FC236}">
                <a16:creationId xmlns:a16="http://schemas.microsoft.com/office/drawing/2014/main" id="{9B72F196-AF00-4EBB-B680-2D868392A67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72876" y="3258312"/>
            <a:ext cx="9144000" cy="5141976"/>
          </a:xfrm>
          <a:prstGeom prst="rect">
            <a:avLst/>
          </a:prstGeom>
        </p:spPr>
      </p:pic>
    </p:spTree>
    <p:extLst>
      <p:ext uri="{BB962C8B-B14F-4D97-AF65-F5344CB8AC3E}">
        <p14:creationId xmlns:p14="http://schemas.microsoft.com/office/powerpoint/2010/main" val="103632761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4B2E83"/>
        </a:solidFill>
        <a:effectLst/>
      </p:bgPr>
    </p:bg>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88248DA7-8E58-19F1-5E8B-0CFFEDCA5CCA}"/>
              </a:ext>
            </a:extLst>
          </p:cNvPr>
          <p:cNvSpPr/>
          <p:nvPr/>
        </p:nvSpPr>
        <p:spPr>
          <a:xfrm>
            <a:off x="0" y="2400300"/>
            <a:ext cx="762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43" name="Rectangle: Rounded Corners 42">
                <a:extLst>
                  <a:ext uri="{FF2B5EF4-FFF2-40B4-BE49-F238E27FC236}">
                    <a16:creationId xmlns:a16="http://schemas.microsoft.com/office/drawing/2014/main" id="{5121145D-FBBF-15BD-B9C2-90BEF3CB8B59}"/>
                  </a:ext>
                </a:extLst>
              </p:cNvPr>
              <p:cNvSpPr/>
              <p:nvPr/>
            </p:nvSpPr>
            <p:spPr>
              <a:xfrm>
                <a:off x="172876" y="2400300"/>
                <a:ext cx="9144000" cy="6858000"/>
              </a:xfrm>
              <a:prstGeom prst="roundRect">
                <a:avLst>
                  <a:gd name="adj" fmla="val 7223"/>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func>
                        <m:funcPr>
                          <m:ctrlPr>
                            <a:rPr lang="en-US" sz="3600" i="1" smtClean="0">
                              <a:solidFill>
                                <a:schemeClr val="tx1"/>
                              </a:solidFill>
                              <a:latin typeface="Cambria Math" panose="02040503050406030204" pitchFamily="18" charset="0"/>
                            </a:rPr>
                          </m:ctrlPr>
                        </m:funcPr>
                        <m:fName>
                          <m:limLow>
                            <m:limLowPr>
                              <m:ctrlPr>
                                <a:rPr lang="en-US" sz="3600" i="1" smtClean="0">
                                  <a:solidFill>
                                    <a:schemeClr val="tx1"/>
                                  </a:solidFill>
                                  <a:latin typeface="Cambria Math" panose="02040503050406030204" pitchFamily="18" charset="0"/>
                                </a:rPr>
                              </m:ctrlPr>
                            </m:limLowPr>
                            <m:e>
                              <m:r>
                                <m:rPr>
                                  <m:sty m:val="p"/>
                                </m:rPr>
                                <a:rPr lang="en-US" sz="3600" i="0" smtClean="0">
                                  <a:solidFill>
                                    <a:schemeClr val="tx1"/>
                                  </a:solidFill>
                                  <a:latin typeface="Cambria Math" panose="02040503050406030204" pitchFamily="18" charset="0"/>
                                </a:rPr>
                                <m:t>min</m:t>
                              </m:r>
                            </m:e>
                            <m:lim>
                              <m:acc>
                                <m:accPr>
                                  <m:chr m:val="⃗"/>
                                  <m:ctrlPr>
                                    <a:rPr lang="en-US" sz="3600" b="0" i="1" smtClean="0">
                                      <a:solidFill>
                                        <a:schemeClr val="tx1"/>
                                      </a:solidFill>
                                      <a:latin typeface="Cambria Math" panose="02040503050406030204" pitchFamily="18" charset="0"/>
                                    </a:rPr>
                                  </m:ctrlPr>
                                </m:accPr>
                                <m:e>
                                  <m:r>
                                    <a:rPr lang="en-US" sz="3600" b="0" i="1" smtClean="0">
                                      <a:solidFill>
                                        <a:schemeClr val="tx1"/>
                                      </a:solidFill>
                                      <a:latin typeface="Cambria Math" panose="02040503050406030204" pitchFamily="18" charset="0"/>
                                    </a:rPr>
                                    <m:t>𝑥</m:t>
                                  </m:r>
                                </m:e>
                              </m:acc>
                            </m:lim>
                          </m:limLow>
                        </m:fName>
                        <m:e>
                          <m:r>
                            <a:rPr lang="en-US" sz="3600" b="0" i="1" smtClean="0">
                              <a:solidFill>
                                <a:schemeClr val="tx1"/>
                              </a:solidFill>
                              <a:latin typeface="Cambria Math" panose="02040503050406030204" pitchFamily="18" charset="0"/>
                            </a:rPr>
                            <m:t>𝐹</m:t>
                          </m:r>
                          <m:r>
                            <a:rPr lang="en-US" sz="3600" b="0" i="1" smtClean="0">
                              <a:solidFill>
                                <a:schemeClr val="tx1"/>
                              </a:solidFill>
                              <a:latin typeface="Cambria Math" panose="02040503050406030204" pitchFamily="18" charset="0"/>
                            </a:rPr>
                            <m:t>(</m:t>
                          </m:r>
                          <m:acc>
                            <m:accPr>
                              <m:chr m:val="⃗"/>
                              <m:ctrlPr>
                                <a:rPr lang="en-US" sz="3600" b="0" i="1" smtClean="0">
                                  <a:solidFill>
                                    <a:schemeClr val="tx1"/>
                                  </a:solidFill>
                                  <a:latin typeface="Cambria Math" panose="02040503050406030204" pitchFamily="18" charset="0"/>
                                </a:rPr>
                              </m:ctrlPr>
                            </m:accPr>
                            <m:e>
                              <m:r>
                                <a:rPr lang="en-US" sz="3600" b="0" i="1" smtClean="0">
                                  <a:solidFill>
                                    <a:schemeClr val="tx1"/>
                                  </a:solidFill>
                                  <a:latin typeface="Cambria Math" panose="02040503050406030204" pitchFamily="18" charset="0"/>
                                </a:rPr>
                                <m:t>𝑥</m:t>
                              </m:r>
                            </m:e>
                          </m:acc>
                          <m:r>
                            <a:rPr lang="en-US" sz="3600" b="0" i="1" smtClean="0">
                              <a:solidFill>
                                <a:schemeClr val="tx1"/>
                              </a:solidFill>
                              <a:latin typeface="Cambria Math" panose="02040503050406030204" pitchFamily="18" charset="0"/>
                            </a:rPr>
                            <m:t>)</m:t>
                          </m:r>
                        </m:e>
                      </m:func>
                      <m:r>
                        <a:rPr lang="en-US" sz="3600" b="0" i="1" smtClean="0">
                          <a:solidFill>
                            <a:schemeClr val="tx1"/>
                          </a:solidFill>
                          <a:latin typeface="Cambria Math" panose="02040503050406030204" pitchFamily="18" charset="0"/>
                        </a:rPr>
                        <m:t>  </m:t>
                      </m:r>
                      <m:r>
                        <m:rPr>
                          <m:nor/>
                        </m:rPr>
                        <a:rPr lang="en-US" sz="3600" b="0" i="0" smtClean="0">
                          <a:solidFill>
                            <a:schemeClr val="tx1"/>
                          </a:solidFill>
                          <a:latin typeface="Cambria Math" panose="02040503050406030204" pitchFamily="18" charset="0"/>
                        </a:rPr>
                        <m:t>s</m:t>
                      </m:r>
                      <m:r>
                        <m:rPr>
                          <m:nor/>
                        </m:rPr>
                        <a:rPr lang="en-US" sz="3600" b="0" i="0" smtClean="0">
                          <a:solidFill>
                            <a:schemeClr val="tx1"/>
                          </a:solidFill>
                          <a:latin typeface="Cambria Math" panose="02040503050406030204" pitchFamily="18" charset="0"/>
                        </a:rPr>
                        <m:t>.</m:t>
                      </m:r>
                      <m:r>
                        <m:rPr>
                          <m:nor/>
                        </m:rPr>
                        <a:rPr lang="en-US" sz="3600" b="0" i="0" smtClean="0">
                          <a:solidFill>
                            <a:schemeClr val="tx1"/>
                          </a:solidFill>
                          <a:latin typeface="Cambria Math" panose="02040503050406030204" pitchFamily="18" charset="0"/>
                        </a:rPr>
                        <m:t>t</m:t>
                      </m:r>
                      <m:r>
                        <m:rPr>
                          <m:nor/>
                        </m:rPr>
                        <a:rPr lang="en-US" sz="3600" b="0" i="0" smtClean="0">
                          <a:solidFill>
                            <a:schemeClr val="tx1"/>
                          </a:solidFill>
                          <a:latin typeface="Cambria Math" panose="02040503050406030204" pitchFamily="18" charset="0"/>
                        </a:rPr>
                        <m:t>.</m:t>
                      </m:r>
                    </m:oMath>
                  </m:oMathPara>
                </a14:m>
                <a:endParaRPr lang="en-US" sz="3600" dirty="0">
                  <a:solidFill>
                    <a:schemeClr val="tx1"/>
                  </a:solidFill>
                </a:endParaRPr>
              </a:p>
              <a:p>
                <a:pPr algn="ctr"/>
                <a14:m>
                  <m:oMathPara xmlns:m="http://schemas.openxmlformats.org/officeDocument/2006/math">
                    <m:oMathParaPr>
                      <m:jc m:val="centerGroup"/>
                    </m:oMathParaPr>
                    <m:oMath xmlns:m="http://schemas.openxmlformats.org/officeDocument/2006/math">
                      <m:sSub>
                        <m:sSubPr>
                          <m:ctrlPr>
                            <a:rPr lang="en-US" sz="3600" b="0" i="1" smtClean="0">
                              <a:solidFill>
                                <a:schemeClr val="tx1"/>
                              </a:solidFill>
                              <a:latin typeface="Cambria Math" panose="02040503050406030204" pitchFamily="18" charset="0"/>
                            </a:rPr>
                          </m:ctrlPr>
                        </m:sSubPr>
                        <m:e>
                          <m:acc>
                            <m:accPr>
                              <m:chr m:val="⃗"/>
                              <m:ctrlPr>
                                <a:rPr lang="en-US" sz="3600" b="0" i="1" smtClean="0">
                                  <a:solidFill>
                                    <a:schemeClr val="tx1"/>
                                  </a:solidFill>
                                  <a:latin typeface="Cambria Math" panose="02040503050406030204" pitchFamily="18" charset="0"/>
                                </a:rPr>
                              </m:ctrlPr>
                            </m:accPr>
                            <m:e>
                              <m:r>
                                <a:rPr lang="en-US" sz="3600" b="0" i="1" smtClean="0">
                                  <a:solidFill>
                                    <a:schemeClr val="tx1"/>
                                  </a:solidFill>
                                  <a:latin typeface="Cambria Math" panose="02040503050406030204" pitchFamily="18" charset="0"/>
                                </a:rPr>
                                <m:t>𝑥</m:t>
                              </m:r>
                            </m:e>
                          </m:acc>
                        </m:e>
                        <m:sub>
                          <m:r>
                            <a:rPr lang="en-US" sz="3600" b="0" i="1" smtClean="0">
                              <a:solidFill>
                                <a:schemeClr val="tx1"/>
                              </a:solidFill>
                              <a:latin typeface="Cambria Math" panose="02040503050406030204" pitchFamily="18" charset="0"/>
                            </a:rPr>
                            <m:t>𝑚𝑖𝑛</m:t>
                          </m:r>
                        </m:sub>
                      </m:sSub>
                      <m:r>
                        <a:rPr lang="en-US" sz="3600" b="0" i="1" smtClean="0">
                          <a:solidFill>
                            <a:schemeClr val="tx1"/>
                          </a:solidFill>
                          <a:latin typeface="Cambria Math" panose="02040503050406030204" pitchFamily="18" charset="0"/>
                        </a:rPr>
                        <m:t>≤ </m:t>
                      </m:r>
                      <m:acc>
                        <m:accPr>
                          <m:chr m:val="⃗"/>
                          <m:ctrlPr>
                            <a:rPr lang="en-US" sz="3600" b="0" i="1" smtClean="0">
                              <a:solidFill>
                                <a:schemeClr val="tx1"/>
                              </a:solidFill>
                              <a:latin typeface="Cambria Math" panose="02040503050406030204" pitchFamily="18" charset="0"/>
                            </a:rPr>
                          </m:ctrlPr>
                        </m:accPr>
                        <m:e>
                          <m:r>
                            <a:rPr lang="en-US" sz="3600" b="0" i="1" smtClean="0">
                              <a:solidFill>
                                <a:schemeClr val="tx1"/>
                              </a:solidFill>
                              <a:latin typeface="Cambria Math" panose="02040503050406030204" pitchFamily="18" charset="0"/>
                            </a:rPr>
                            <m:t>𝑥</m:t>
                          </m:r>
                        </m:e>
                      </m:acc>
                      <m:r>
                        <a:rPr lang="en-US" sz="3600" b="0" i="1" smtClean="0">
                          <a:solidFill>
                            <a:schemeClr val="tx1"/>
                          </a:solidFill>
                          <a:latin typeface="Cambria Math" panose="02040503050406030204" pitchFamily="18" charset="0"/>
                        </a:rPr>
                        <m:t>≤</m:t>
                      </m:r>
                      <m:sSub>
                        <m:sSubPr>
                          <m:ctrlPr>
                            <a:rPr lang="en-US" sz="3600" b="0" i="1" smtClean="0">
                              <a:solidFill>
                                <a:schemeClr val="tx1"/>
                              </a:solidFill>
                              <a:latin typeface="Cambria Math" panose="02040503050406030204" pitchFamily="18" charset="0"/>
                            </a:rPr>
                          </m:ctrlPr>
                        </m:sSubPr>
                        <m:e>
                          <m:acc>
                            <m:accPr>
                              <m:chr m:val="⃗"/>
                              <m:ctrlPr>
                                <a:rPr lang="en-US" sz="3600" b="0" i="1" smtClean="0">
                                  <a:solidFill>
                                    <a:schemeClr val="tx1"/>
                                  </a:solidFill>
                                  <a:latin typeface="Cambria Math" panose="02040503050406030204" pitchFamily="18" charset="0"/>
                                </a:rPr>
                              </m:ctrlPr>
                            </m:accPr>
                            <m:e>
                              <m:r>
                                <a:rPr lang="en-US" sz="3600" b="0" i="1" smtClean="0">
                                  <a:solidFill>
                                    <a:schemeClr val="tx1"/>
                                  </a:solidFill>
                                  <a:latin typeface="Cambria Math" panose="02040503050406030204" pitchFamily="18" charset="0"/>
                                </a:rPr>
                                <m:t>𝑥</m:t>
                              </m:r>
                            </m:e>
                          </m:acc>
                        </m:e>
                        <m:sub>
                          <m:r>
                            <a:rPr lang="en-US" sz="3600" b="0" i="1" smtClean="0">
                              <a:solidFill>
                                <a:schemeClr val="tx1"/>
                              </a:solidFill>
                              <a:latin typeface="Cambria Math" panose="02040503050406030204" pitchFamily="18" charset="0"/>
                            </a:rPr>
                            <m:t>𝑚𝑎𝑥</m:t>
                          </m:r>
                        </m:sub>
                      </m:sSub>
                    </m:oMath>
                  </m:oMathPara>
                </a14:m>
                <a:endParaRPr lang="en-US" sz="3600" dirty="0">
                  <a:solidFill>
                    <a:schemeClr val="tx1"/>
                  </a:solidFill>
                </a:endParaRPr>
              </a:p>
              <a:p>
                <a:pPr algn="ctr"/>
                <a:endParaRPr lang="en-US" sz="3600" dirty="0">
                  <a:solidFill>
                    <a:schemeClr val="tx1"/>
                  </a:solidFill>
                </a:endParaRPr>
              </a:p>
              <a:p>
                <a:pPr algn="ctr"/>
                <a:endParaRPr lang="en-US" sz="3600" dirty="0">
                  <a:solidFill>
                    <a:schemeClr val="tx1"/>
                  </a:solidFill>
                </a:endParaRPr>
              </a:p>
              <a:p>
                <a:pPr algn="ctr"/>
                <a14:m>
                  <m:oMathPara xmlns:m="http://schemas.openxmlformats.org/officeDocument/2006/math">
                    <m:oMathParaPr>
                      <m:jc m:val="centerGroup"/>
                    </m:oMathParaPr>
                    <m:oMath xmlns:m="http://schemas.openxmlformats.org/officeDocument/2006/math">
                      <m:r>
                        <a:rPr lang="en-US" sz="3600" b="0" i="1" smtClean="0">
                          <a:solidFill>
                            <a:schemeClr val="tx1"/>
                          </a:solidFill>
                          <a:latin typeface="Cambria Math" panose="02040503050406030204" pitchFamily="18" charset="0"/>
                        </a:rPr>
                        <m:t>𝐹</m:t>
                      </m:r>
                      <m:d>
                        <m:dPr>
                          <m:ctrlPr>
                            <a:rPr lang="en-US" sz="3600" b="0" i="1" smtClean="0">
                              <a:solidFill>
                                <a:schemeClr val="tx1"/>
                              </a:solidFill>
                              <a:latin typeface="Cambria Math" panose="02040503050406030204" pitchFamily="18" charset="0"/>
                            </a:rPr>
                          </m:ctrlPr>
                        </m:dPr>
                        <m:e>
                          <m:acc>
                            <m:accPr>
                              <m:chr m:val="⃗"/>
                              <m:ctrlPr>
                                <a:rPr lang="en-US" sz="3600" b="0" i="1" smtClean="0">
                                  <a:solidFill>
                                    <a:schemeClr val="tx1"/>
                                  </a:solidFill>
                                  <a:latin typeface="Cambria Math" panose="02040503050406030204" pitchFamily="18" charset="0"/>
                                </a:rPr>
                              </m:ctrlPr>
                            </m:accPr>
                            <m:e>
                              <m:r>
                                <a:rPr lang="en-US" sz="3600" b="0" i="1" smtClean="0">
                                  <a:solidFill>
                                    <a:schemeClr val="tx1"/>
                                  </a:solidFill>
                                  <a:latin typeface="Cambria Math" panose="02040503050406030204" pitchFamily="18" charset="0"/>
                                </a:rPr>
                                <m:t>𝑥</m:t>
                              </m:r>
                            </m:e>
                          </m:acc>
                        </m:e>
                      </m:d>
                      <m:r>
                        <a:rPr lang="en-US" sz="3600" b="0" i="1" smtClean="0">
                          <a:solidFill>
                            <a:schemeClr val="tx1"/>
                          </a:solidFill>
                          <a:latin typeface="Cambria Math" panose="02040503050406030204" pitchFamily="18" charset="0"/>
                        </a:rPr>
                        <m:t>=</m:t>
                      </m:r>
                      <m:sSub>
                        <m:sSubPr>
                          <m:ctrlPr>
                            <a:rPr lang="en-US" sz="3600" b="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𝜖</m:t>
                          </m:r>
                        </m:e>
                        <m:sub>
                          <m:r>
                            <m:rPr>
                              <m:nor/>
                            </m:rPr>
                            <a:rPr lang="en-US" sz="3600" b="0" i="0" smtClean="0">
                              <a:solidFill>
                                <a:schemeClr val="tx1"/>
                              </a:solidFill>
                              <a:latin typeface="Cambria Math" panose="02040503050406030204" pitchFamily="18" charset="0"/>
                            </a:rPr>
                            <m:t>mag</m:t>
                          </m:r>
                        </m:sub>
                      </m:sSub>
                      <m:r>
                        <a:rPr lang="en-US" sz="3600" b="0" i="1" smtClean="0">
                          <a:solidFill>
                            <a:schemeClr val="tx1"/>
                          </a:solidFill>
                          <a:latin typeface="Cambria Math" panose="02040503050406030204" pitchFamily="18" charset="0"/>
                        </a:rPr>
                        <m:t>+</m:t>
                      </m:r>
                      <m:sSub>
                        <m:sSubPr>
                          <m:ctrlPr>
                            <a:rPr lang="en-US" sz="3600" b="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𝜖</m:t>
                          </m:r>
                        </m:e>
                        <m:sub>
                          <m:r>
                            <m:rPr>
                              <m:nor/>
                            </m:rPr>
                            <a:rPr lang="en-US" sz="3600" b="0" i="0" smtClean="0">
                              <a:solidFill>
                                <a:schemeClr val="tx1"/>
                              </a:solidFill>
                              <a:latin typeface="Cambria Math" panose="02040503050406030204" pitchFamily="18" charset="0"/>
                            </a:rPr>
                            <m:t>phase</m:t>
                          </m:r>
                        </m:sub>
                      </m:sSub>
                    </m:oMath>
                  </m:oMathPara>
                </a14:m>
                <a:endParaRPr lang="en-US" sz="3600" dirty="0">
                  <a:solidFill>
                    <a:schemeClr val="tx1"/>
                  </a:solidFill>
                </a:endParaRPr>
              </a:p>
              <a:p>
                <a:pPr algn="ctr"/>
                <a:endParaRPr lang="en-US" sz="3600" dirty="0">
                  <a:solidFill>
                    <a:schemeClr val="tx1"/>
                  </a:solidFill>
                </a:endParaRPr>
              </a:p>
              <a:p>
                <a:pPr algn="ctr"/>
                <a:endParaRPr lang="en-US" sz="2400" dirty="0">
                  <a:solidFill>
                    <a:schemeClr val="tx1"/>
                  </a:solidFill>
                </a:endParaRPr>
              </a:p>
              <a:p>
                <a:pPr algn="ctr"/>
                <a14:m>
                  <m:oMathPara xmlns:m="http://schemas.openxmlformats.org/officeDocument/2006/math">
                    <m:oMathParaPr>
                      <m:jc m:val="centerGroup"/>
                    </m:oMathParaPr>
                    <m:oMath xmlns:m="http://schemas.openxmlformats.org/officeDocument/2006/math">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𝜖</m:t>
                          </m:r>
                        </m:e>
                        <m:sub>
                          <m:r>
                            <a:rPr lang="en-US" sz="2400" b="0" i="1" smtClean="0">
                              <a:solidFill>
                                <a:schemeClr val="tx1"/>
                              </a:solidFill>
                              <a:latin typeface="Cambria Math" panose="02040503050406030204" pitchFamily="18" charset="0"/>
                            </a:rPr>
                            <m:t>𝑚𝑎𝑔</m:t>
                          </m:r>
                        </m:sub>
                      </m:sSub>
                      <m:r>
                        <a:rPr lang="en-US" sz="2400" b="0" i="1" smtClean="0">
                          <a:solidFill>
                            <a:schemeClr val="tx1"/>
                          </a:solidFill>
                          <a:latin typeface="Cambria Math" panose="02040503050406030204" pitchFamily="18" charset="0"/>
                        </a:rPr>
                        <m:t>=</m:t>
                      </m:r>
                      <m:nary>
                        <m:naryPr>
                          <m:chr m:val="∑"/>
                          <m:ctrlPr>
                            <a:rPr lang="en-US" sz="2400" b="0" i="1" smtClean="0">
                              <a:solidFill>
                                <a:schemeClr val="tx1"/>
                              </a:solidFill>
                              <a:latin typeface="Cambria Math" panose="02040503050406030204" pitchFamily="18" charset="0"/>
                            </a:rPr>
                          </m:ctrlPr>
                        </m:naryPr>
                        <m:sub>
                          <m:sSub>
                            <m:sSubPr>
                              <m:ctrlPr>
                                <a:rPr lang="en-US" sz="2400" b="0" i="1" smtClean="0">
                                  <a:solidFill>
                                    <a:schemeClr val="tx1"/>
                                  </a:solidFill>
                                  <a:latin typeface="Cambria Math" panose="02040503050406030204" pitchFamily="18" charset="0"/>
                                </a:rPr>
                              </m:ctrlPr>
                            </m:sSubPr>
                            <m:e>
                              <m:r>
                                <m:rPr>
                                  <m:brk m:alnAt="23"/>
                                </m:rPr>
                                <a:rPr lang="en-US" sz="2400" b="0" i="1" smtClean="0">
                                  <a:solidFill>
                                    <a:schemeClr val="tx1"/>
                                  </a:solidFill>
                                  <a:latin typeface="Cambria Math" panose="02040503050406030204" pitchFamily="18" charset="0"/>
                                </a:rPr>
                                <m:t>𝑖</m:t>
                              </m:r>
                            </m:e>
                            <m:sub>
                              <m:r>
                                <a:rPr lang="en-US" sz="2400" b="0" i="1" smtClean="0">
                                  <a:solidFill>
                                    <a:schemeClr val="tx1"/>
                                  </a:solidFill>
                                  <a:latin typeface="Cambria Math" panose="02040503050406030204" pitchFamily="18" charset="0"/>
                                </a:rPr>
                                <m:t>𝑖𝑛</m:t>
                              </m:r>
                            </m:sub>
                          </m:sSub>
                          <m:r>
                            <m:rPr>
                              <m:brk m:alnAt="23"/>
                            </m:rPr>
                            <a:rPr lang="en-US" sz="2400" b="0" i="1" smtClean="0">
                              <a:solidFill>
                                <a:schemeClr val="tx1"/>
                              </a:solidFill>
                              <a:latin typeface="Cambria Math" panose="02040503050406030204" pitchFamily="18" charset="0"/>
                            </a:rPr>
                            <m:t>=1</m:t>
                          </m:r>
                        </m:sub>
                        <m:sup>
                          <m:r>
                            <a:rPr lang="en-US" sz="2400" b="0" i="1" smtClean="0">
                              <a:solidFill>
                                <a:schemeClr val="tx1"/>
                              </a:solidFill>
                              <a:latin typeface="Cambria Math" panose="02040503050406030204" pitchFamily="18" charset="0"/>
                            </a:rPr>
                            <m:t>4</m:t>
                          </m:r>
                        </m:sup>
                        <m:e>
                          <m:nary>
                            <m:naryPr>
                              <m:chr m:val="∑"/>
                              <m:ctrlPr>
                                <a:rPr lang="en-US" sz="2400" b="0" i="1" smtClean="0">
                                  <a:solidFill>
                                    <a:schemeClr val="tx1"/>
                                  </a:solidFill>
                                  <a:latin typeface="Cambria Math" panose="02040503050406030204" pitchFamily="18" charset="0"/>
                                </a:rPr>
                              </m:ctrlPr>
                            </m:naryPr>
                            <m:sub>
                              <m:sSub>
                                <m:sSubPr>
                                  <m:ctrlPr>
                                    <a:rPr lang="en-US" sz="2400" b="0" i="1" smtClean="0">
                                      <a:solidFill>
                                        <a:schemeClr val="tx1"/>
                                      </a:solidFill>
                                      <a:latin typeface="Cambria Math" panose="02040503050406030204" pitchFamily="18" charset="0"/>
                                    </a:rPr>
                                  </m:ctrlPr>
                                </m:sSubPr>
                                <m:e>
                                  <m:r>
                                    <m:rPr>
                                      <m:brk m:alnAt="23"/>
                                    </m:rPr>
                                    <a:rPr lang="en-US" sz="2400" b="0" i="1" smtClean="0">
                                      <a:solidFill>
                                        <a:schemeClr val="tx1"/>
                                      </a:solidFill>
                                      <a:latin typeface="Cambria Math" panose="02040503050406030204" pitchFamily="18" charset="0"/>
                                    </a:rPr>
                                    <m:t>𝑗</m:t>
                                  </m:r>
                                </m:e>
                                <m:sub>
                                  <m:r>
                                    <a:rPr lang="en-US" sz="2400" b="0" i="1" smtClean="0">
                                      <a:solidFill>
                                        <a:schemeClr val="tx1"/>
                                      </a:solidFill>
                                      <a:latin typeface="Cambria Math" panose="02040503050406030204" pitchFamily="18" charset="0"/>
                                    </a:rPr>
                                    <m:t>𝑜𝑢𝑡</m:t>
                                  </m:r>
                                </m:sub>
                              </m:sSub>
                              <m:r>
                                <m:rPr>
                                  <m:brk m:alnAt="23"/>
                                </m:rPr>
                                <a:rPr lang="en-US" sz="2400" b="0" i="1" smtClean="0">
                                  <a:solidFill>
                                    <a:schemeClr val="tx1"/>
                                  </a:solidFill>
                                  <a:latin typeface="Cambria Math" panose="02040503050406030204" pitchFamily="18" charset="0"/>
                                </a:rPr>
                                <m:t>=1</m:t>
                              </m:r>
                            </m:sub>
                            <m:sup>
                              <m:r>
                                <a:rPr lang="en-US" sz="2400" b="0" i="1" smtClean="0">
                                  <a:solidFill>
                                    <a:schemeClr val="tx1"/>
                                  </a:solidFill>
                                  <a:latin typeface="Cambria Math" panose="02040503050406030204" pitchFamily="18" charset="0"/>
                                </a:rPr>
                                <m:t>3</m:t>
                              </m:r>
                            </m:sup>
                            <m:e>
                              <m:nary>
                                <m:naryPr>
                                  <m:chr m:val="∑"/>
                                  <m:ctrlPr>
                                    <a:rPr lang="en-US" sz="2400" b="0" i="1" smtClean="0">
                                      <a:solidFill>
                                        <a:schemeClr val="tx1"/>
                                      </a:solidFill>
                                      <a:latin typeface="Cambria Math" panose="02040503050406030204" pitchFamily="18" charset="0"/>
                                    </a:rPr>
                                  </m:ctrlPr>
                                </m:naryPr>
                                <m:sub>
                                  <m:r>
                                    <a:rPr lang="en-US" sz="2400" b="0" i="1" smtClean="0">
                                      <a:solidFill>
                                        <a:schemeClr val="tx1"/>
                                      </a:solidFill>
                                      <a:latin typeface="Cambria Math" panose="02040503050406030204" pitchFamily="18" charset="0"/>
                                    </a:rPr>
                                    <m:t>𝜔</m:t>
                                  </m:r>
                                  <m:r>
                                    <a:rPr lang="en-US" sz="2400" b="0" i="1" smtClean="0">
                                      <a:solidFill>
                                        <a:schemeClr val="tx1"/>
                                      </a:solidFill>
                                      <a:latin typeface="Cambria Math" panose="02040503050406030204" pitchFamily="18" charset="0"/>
                                    </a:rPr>
                                    <m:t>=0.4</m:t>
                                  </m:r>
                                </m:sub>
                                <m:sup>
                                  <m:r>
                                    <a:rPr lang="en-US" sz="2400" b="0" i="1" smtClean="0">
                                      <a:solidFill>
                                        <a:schemeClr val="tx1"/>
                                      </a:solidFill>
                                      <a:latin typeface="Cambria Math" panose="02040503050406030204" pitchFamily="18" charset="0"/>
                                    </a:rPr>
                                    <m:t>2</m:t>
                                  </m:r>
                                </m:sup>
                                <m:e>
                                  <m:f>
                                    <m:fPr>
                                      <m:ctrlPr>
                                        <a:rPr lang="en-US" sz="2400" i="1">
                                          <a:solidFill>
                                            <a:schemeClr val="tx1"/>
                                          </a:solidFill>
                                          <a:latin typeface="Cambria Math" panose="02040503050406030204" pitchFamily="18" charset="0"/>
                                        </a:rPr>
                                      </m:ctrlPr>
                                    </m:fPr>
                                    <m:num>
                                      <m:r>
                                        <a:rPr lang="en-US" sz="2400" b="0" i="1" smtClean="0">
                                          <a:solidFill>
                                            <a:schemeClr val="tx1"/>
                                          </a:solidFill>
                                          <a:latin typeface="Cambria Math" panose="02040503050406030204" pitchFamily="18" charset="0"/>
                                        </a:rPr>
                                        <m:t>|</m:t>
                                      </m:r>
                                      <m:r>
                                        <a:rPr lang="en-US" sz="2400" i="1">
                                          <a:solidFill>
                                            <a:schemeClr val="tx1"/>
                                          </a:solidFill>
                                          <a:latin typeface="Cambria Math" panose="02040503050406030204" pitchFamily="18" charset="0"/>
                                        </a:rPr>
                                        <m:t>𝐹𝑅</m:t>
                                      </m:r>
                                      <m:sSub>
                                        <m:sSubPr>
                                          <m:ctrlPr>
                                            <a:rPr lang="en-US" sz="2400" i="1">
                                              <a:solidFill>
                                                <a:schemeClr val="tx1"/>
                                              </a:solidFill>
                                              <a:latin typeface="Cambria Math" panose="02040503050406030204" pitchFamily="18" charset="0"/>
                                            </a:rPr>
                                          </m:ctrlPr>
                                        </m:sSubPr>
                                        <m:e>
                                          <m:r>
                                            <a:rPr lang="en-US" sz="2400" i="1">
                                              <a:solidFill>
                                                <a:schemeClr val="tx1"/>
                                              </a:solidFill>
                                              <a:latin typeface="Cambria Math" panose="02040503050406030204" pitchFamily="18" charset="0"/>
                                            </a:rPr>
                                            <m:t>𝐹</m:t>
                                          </m:r>
                                        </m:e>
                                        <m:sub>
                                          <m:r>
                                            <a:rPr lang="en-US" sz="2400" i="1">
                                              <a:solidFill>
                                                <a:schemeClr val="tx1"/>
                                              </a:solidFill>
                                              <a:latin typeface="Cambria Math" panose="02040503050406030204" pitchFamily="18" charset="0"/>
                                            </a:rPr>
                                            <m:t>𝑒𝑥𝑝</m:t>
                                          </m:r>
                                        </m:sub>
                                      </m:sSub>
                                      <m:d>
                                        <m:dPr>
                                          <m:ctrlPr>
                                            <a:rPr lang="en-US" sz="2400" i="1">
                                              <a:solidFill>
                                                <a:schemeClr val="tx1"/>
                                              </a:solidFill>
                                              <a:latin typeface="Cambria Math" panose="02040503050406030204" pitchFamily="18" charset="0"/>
                                            </a:rPr>
                                          </m:ctrlPr>
                                        </m:dPr>
                                        <m:e>
                                          <m:r>
                                            <a:rPr lang="en-US" sz="2400" i="1">
                                              <a:solidFill>
                                                <a:schemeClr val="tx1"/>
                                              </a:solidFill>
                                              <a:latin typeface="Cambria Math" panose="02040503050406030204" pitchFamily="18" charset="0"/>
                                            </a:rPr>
                                            <m:t>𝜔</m:t>
                                          </m:r>
                                        </m:e>
                                      </m:d>
                                      <m:r>
                                        <a:rPr lang="en-US" sz="2400" b="0" i="1" smtClean="0">
                                          <a:solidFill>
                                            <a:schemeClr val="tx1"/>
                                          </a:solidFill>
                                          <a:latin typeface="Cambria Math" panose="02040503050406030204" pitchFamily="18" charset="0"/>
                                        </a:rPr>
                                        <m:t>|</m:t>
                                      </m:r>
                                      <m:r>
                                        <a:rPr lang="en-US" sz="2400" i="1">
                                          <a:solidFill>
                                            <a:schemeClr val="tx1"/>
                                          </a:solidFill>
                                          <a:latin typeface="Cambria Math" panose="02040503050406030204" pitchFamily="18" charset="0"/>
                                        </a:rPr>
                                        <m:t>−</m:t>
                                      </m:r>
                                      <m:r>
                                        <a:rPr lang="en-US" sz="2400" b="0" i="1" smtClean="0">
                                          <a:solidFill>
                                            <a:schemeClr val="tx1"/>
                                          </a:solidFill>
                                          <a:latin typeface="Cambria Math" panose="02040503050406030204" pitchFamily="18" charset="0"/>
                                        </a:rPr>
                                        <m:t>|</m:t>
                                      </m:r>
                                      <m:r>
                                        <a:rPr lang="en-US" sz="2400" i="1">
                                          <a:solidFill>
                                            <a:schemeClr val="tx1"/>
                                          </a:solidFill>
                                          <a:latin typeface="Cambria Math" panose="02040503050406030204" pitchFamily="18" charset="0"/>
                                        </a:rPr>
                                        <m:t>𝐹𝑅</m:t>
                                      </m:r>
                                      <m:sSub>
                                        <m:sSubPr>
                                          <m:ctrlPr>
                                            <a:rPr lang="en-US" sz="2400" i="1">
                                              <a:solidFill>
                                                <a:schemeClr val="tx1"/>
                                              </a:solidFill>
                                              <a:latin typeface="Cambria Math" panose="02040503050406030204" pitchFamily="18" charset="0"/>
                                            </a:rPr>
                                          </m:ctrlPr>
                                        </m:sSubPr>
                                        <m:e>
                                          <m:r>
                                            <a:rPr lang="en-US" sz="2400" i="1">
                                              <a:solidFill>
                                                <a:schemeClr val="tx1"/>
                                              </a:solidFill>
                                              <a:latin typeface="Cambria Math" panose="02040503050406030204" pitchFamily="18" charset="0"/>
                                            </a:rPr>
                                            <m:t>𝐹</m:t>
                                          </m:r>
                                        </m:e>
                                        <m:sub>
                                          <m:r>
                                            <a:rPr lang="en-US" sz="2400" i="1">
                                              <a:solidFill>
                                                <a:schemeClr val="tx1"/>
                                              </a:solidFill>
                                              <a:latin typeface="Cambria Math" panose="02040503050406030204" pitchFamily="18" charset="0"/>
                                            </a:rPr>
                                            <m:t>𝑚𝑜𝑑𝑒𝑙</m:t>
                                          </m:r>
                                        </m:sub>
                                      </m:sSub>
                                      <m:d>
                                        <m:dPr>
                                          <m:ctrlPr>
                                            <a:rPr lang="en-US" sz="2400" i="1">
                                              <a:solidFill>
                                                <a:schemeClr val="tx1"/>
                                              </a:solidFill>
                                              <a:latin typeface="Cambria Math" panose="02040503050406030204" pitchFamily="18" charset="0"/>
                                            </a:rPr>
                                          </m:ctrlPr>
                                        </m:dPr>
                                        <m:e>
                                          <m:r>
                                            <a:rPr lang="en-US" sz="2400" i="1">
                                              <a:solidFill>
                                                <a:schemeClr val="tx1"/>
                                              </a:solidFill>
                                              <a:latin typeface="Cambria Math" panose="02040503050406030204" pitchFamily="18" charset="0"/>
                                            </a:rPr>
                                            <m:t>𝜔</m:t>
                                          </m:r>
                                        </m:e>
                                      </m:d>
                                      <m:r>
                                        <a:rPr lang="en-US" sz="2400" b="0" i="1" smtClean="0">
                                          <a:solidFill>
                                            <a:schemeClr val="tx1"/>
                                          </a:solidFill>
                                          <a:latin typeface="Cambria Math" panose="02040503050406030204" pitchFamily="18" charset="0"/>
                                        </a:rPr>
                                        <m:t>|</m:t>
                                      </m:r>
                                    </m:num>
                                    <m:den>
                                      <m:r>
                                        <a:rPr lang="en-US" sz="2400" b="0" i="1" smtClean="0">
                                          <a:solidFill>
                                            <a:schemeClr val="tx1"/>
                                          </a:solidFill>
                                          <a:latin typeface="Cambria Math" panose="02040503050406030204" pitchFamily="18" charset="0"/>
                                        </a:rPr>
                                        <m:t>|</m:t>
                                      </m:r>
                                      <m:r>
                                        <a:rPr lang="en-US" sz="2400" i="1">
                                          <a:solidFill>
                                            <a:schemeClr val="tx1"/>
                                          </a:solidFill>
                                          <a:latin typeface="Cambria Math" panose="02040503050406030204" pitchFamily="18" charset="0"/>
                                        </a:rPr>
                                        <m:t>𝐹𝑅</m:t>
                                      </m:r>
                                      <m:sSub>
                                        <m:sSubPr>
                                          <m:ctrlPr>
                                            <a:rPr lang="en-US" sz="2400" i="1">
                                              <a:solidFill>
                                                <a:schemeClr val="tx1"/>
                                              </a:solidFill>
                                              <a:latin typeface="Cambria Math" panose="02040503050406030204" pitchFamily="18" charset="0"/>
                                            </a:rPr>
                                          </m:ctrlPr>
                                        </m:sSubPr>
                                        <m:e>
                                          <m:r>
                                            <a:rPr lang="en-US" sz="2400" i="1">
                                              <a:solidFill>
                                                <a:schemeClr val="tx1"/>
                                              </a:solidFill>
                                              <a:latin typeface="Cambria Math" panose="02040503050406030204" pitchFamily="18" charset="0"/>
                                            </a:rPr>
                                            <m:t>𝐹</m:t>
                                          </m:r>
                                        </m:e>
                                        <m:sub>
                                          <m:r>
                                            <a:rPr lang="en-US" sz="2400" i="1">
                                              <a:solidFill>
                                                <a:schemeClr val="tx1"/>
                                              </a:solidFill>
                                              <a:latin typeface="Cambria Math" panose="02040503050406030204" pitchFamily="18" charset="0"/>
                                            </a:rPr>
                                            <m:t>𝑒𝑥𝑝</m:t>
                                          </m:r>
                                        </m:sub>
                                      </m:sSub>
                                      <m:d>
                                        <m:dPr>
                                          <m:ctrlPr>
                                            <a:rPr lang="en-US" sz="2400" i="1">
                                              <a:solidFill>
                                                <a:schemeClr val="tx1"/>
                                              </a:solidFill>
                                              <a:latin typeface="Cambria Math" panose="02040503050406030204" pitchFamily="18" charset="0"/>
                                            </a:rPr>
                                          </m:ctrlPr>
                                        </m:dPr>
                                        <m:e>
                                          <m:r>
                                            <a:rPr lang="en-US" sz="2400" i="1">
                                              <a:solidFill>
                                                <a:schemeClr val="tx1"/>
                                              </a:solidFill>
                                              <a:latin typeface="Cambria Math" panose="02040503050406030204" pitchFamily="18" charset="0"/>
                                            </a:rPr>
                                            <m:t>𝜔</m:t>
                                          </m:r>
                                        </m:e>
                                      </m:d>
                                      <m:r>
                                        <a:rPr lang="en-US" sz="2400" b="0" i="1" smtClean="0">
                                          <a:solidFill>
                                            <a:schemeClr val="tx1"/>
                                          </a:solidFill>
                                          <a:latin typeface="Cambria Math" panose="02040503050406030204" pitchFamily="18" charset="0"/>
                                        </a:rPr>
                                        <m:t>|</m:t>
                                      </m:r>
                                    </m:den>
                                  </m:f>
                                </m:e>
                              </m:nary>
                            </m:e>
                          </m:nary>
                        </m:e>
                      </m:nary>
                    </m:oMath>
                  </m:oMathPara>
                </a14:m>
                <a:endParaRPr lang="en-US" sz="2400" dirty="0">
                  <a:solidFill>
                    <a:schemeClr val="tx1"/>
                  </a:solidFill>
                </a:endParaRPr>
              </a:p>
              <a:p>
                <a:pPr algn="ctr"/>
                <a14:m>
                  <m:oMathPara xmlns:m="http://schemas.openxmlformats.org/officeDocument/2006/math">
                    <m:oMathParaPr>
                      <m:jc m:val="centerGroup"/>
                    </m:oMathParaPr>
                    <m:oMath xmlns:m="http://schemas.openxmlformats.org/officeDocument/2006/math">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𝜖</m:t>
                          </m:r>
                        </m:e>
                        <m:sub>
                          <m:r>
                            <a:rPr lang="en-US" sz="2400" b="0" i="1" smtClean="0">
                              <a:solidFill>
                                <a:schemeClr val="tx1"/>
                              </a:solidFill>
                              <a:latin typeface="Cambria Math" panose="02040503050406030204" pitchFamily="18" charset="0"/>
                            </a:rPr>
                            <m:t>𝑝h𝑎𝑠𝑒</m:t>
                          </m:r>
                        </m:sub>
                      </m:sSub>
                      <m:r>
                        <a:rPr lang="en-US" sz="2400" b="0" i="1" smtClean="0">
                          <a:solidFill>
                            <a:schemeClr val="tx1"/>
                          </a:solidFill>
                          <a:latin typeface="Cambria Math" panose="02040503050406030204" pitchFamily="18" charset="0"/>
                        </a:rPr>
                        <m:t>=</m:t>
                      </m:r>
                      <m:nary>
                        <m:naryPr>
                          <m:chr m:val="∑"/>
                          <m:ctrlPr>
                            <a:rPr lang="en-US" sz="2400" b="0" i="1" smtClean="0">
                              <a:solidFill>
                                <a:schemeClr val="tx1"/>
                              </a:solidFill>
                              <a:latin typeface="Cambria Math" panose="02040503050406030204" pitchFamily="18" charset="0"/>
                            </a:rPr>
                          </m:ctrlPr>
                        </m:naryPr>
                        <m:sub>
                          <m:sSub>
                            <m:sSubPr>
                              <m:ctrlPr>
                                <a:rPr lang="en-US" sz="2400" b="0" i="1" smtClean="0">
                                  <a:solidFill>
                                    <a:schemeClr val="tx1"/>
                                  </a:solidFill>
                                  <a:latin typeface="Cambria Math" panose="02040503050406030204" pitchFamily="18" charset="0"/>
                                </a:rPr>
                              </m:ctrlPr>
                            </m:sSubPr>
                            <m:e>
                              <m:r>
                                <m:rPr>
                                  <m:brk m:alnAt="23"/>
                                </m:rPr>
                                <a:rPr lang="en-US" sz="2400" b="0" i="1" smtClean="0">
                                  <a:solidFill>
                                    <a:schemeClr val="tx1"/>
                                  </a:solidFill>
                                  <a:latin typeface="Cambria Math" panose="02040503050406030204" pitchFamily="18" charset="0"/>
                                </a:rPr>
                                <m:t>𝑖</m:t>
                              </m:r>
                            </m:e>
                            <m:sub>
                              <m:r>
                                <a:rPr lang="en-US" sz="2400" b="0" i="1" smtClean="0">
                                  <a:solidFill>
                                    <a:schemeClr val="tx1"/>
                                  </a:solidFill>
                                  <a:latin typeface="Cambria Math" panose="02040503050406030204" pitchFamily="18" charset="0"/>
                                </a:rPr>
                                <m:t>𝑖𝑛</m:t>
                              </m:r>
                            </m:sub>
                          </m:sSub>
                          <m:r>
                            <m:rPr>
                              <m:brk m:alnAt="23"/>
                            </m:rPr>
                            <a:rPr lang="en-US" sz="2400" b="0" i="1" smtClean="0">
                              <a:solidFill>
                                <a:schemeClr val="tx1"/>
                              </a:solidFill>
                              <a:latin typeface="Cambria Math" panose="02040503050406030204" pitchFamily="18" charset="0"/>
                            </a:rPr>
                            <m:t>=</m:t>
                          </m:r>
                          <m:r>
                            <a:rPr lang="en-US" sz="2400" b="0" i="1" smtClean="0">
                              <a:solidFill>
                                <a:schemeClr val="tx1"/>
                              </a:solidFill>
                              <a:latin typeface="Cambria Math" panose="02040503050406030204" pitchFamily="18" charset="0"/>
                            </a:rPr>
                            <m:t>1</m:t>
                          </m:r>
                        </m:sub>
                        <m:sup>
                          <m:r>
                            <a:rPr lang="en-US" sz="2400" b="0" i="1" smtClean="0">
                              <a:solidFill>
                                <a:schemeClr val="tx1"/>
                              </a:solidFill>
                              <a:latin typeface="Cambria Math" panose="02040503050406030204" pitchFamily="18" charset="0"/>
                            </a:rPr>
                            <m:t>4</m:t>
                          </m:r>
                        </m:sup>
                        <m:e>
                          <m:nary>
                            <m:naryPr>
                              <m:chr m:val="∑"/>
                              <m:ctrlPr>
                                <a:rPr lang="en-US" sz="2400" b="0" i="1" smtClean="0">
                                  <a:solidFill>
                                    <a:schemeClr val="tx1"/>
                                  </a:solidFill>
                                  <a:latin typeface="Cambria Math" panose="02040503050406030204" pitchFamily="18" charset="0"/>
                                </a:rPr>
                              </m:ctrlPr>
                            </m:naryPr>
                            <m:sub>
                              <m:sSub>
                                <m:sSubPr>
                                  <m:ctrlPr>
                                    <a:rPr lang="en-US" sz="2400" b="0" i="1" smtClean="0">
                                      <a:solidFill>
                                        <a:schemeClr val="tx1"/>
                                      </a:solidFill>
                                      <a:latin typeface="Cambria Math" panose="02040503050406030204" pitchFamily="18" charset="0"/>
                                    </a:rPr>
                                  </m:ctrlPr>
                                </m:sSubPr>
                                <m:e>
                                  <m:r>
                                    <m:rPr>
                                      <m:brk m:alnAt="23"/>
                                    </m:rPr>
                                    <a:rPr lang="en-US" sz="2400" b="0" i="1" smtClean="0">
                                      <a:solidFill>
                                        <a:schemeClr val="tx1"/>
                                      </a:solidFill>
                                      <a:latin typeface="Cambria Math" panose="02040503050406030204" pitchFamily="18" charset="0"/>
                                    </a:rPr>
                                    <m:t>𝑗</m:t>
                                  </m:r>
                                </m:e>
                                <m:sub>
                                  <m:r>
                                    <a:rPr lang="en-US" sz="2400" b="0" i="1" smtClean="0">
                                      <a:solidFill>
                                        <a:schemeClr val="tx1"/>
                                      </a:solidFill>
                                      <a:latin typeface="Cambria Math" panose="02040503050406030204" pitchFamily="18" charset="0"/>
                                    </a:rPr>
                                    <m:t>𝑜𝑢𝑡</m:t>
                                  </m:r>
                                </m:sub>
                              </m:sSub>
                              <m:r>
                                <m:rPr>
                                  <m:brk m:alnAt="23"/>
                                </m:rPr>
                                <a:rPr lang="en-US" sz="2400" b="0" i="1" smtClean="0">
                                  <a:solidFill>
                                    <a:schemeClr val="tx1"/>
                                  </a:solidFill>
                                  <a:latin typeface="Cambria Math" panose="02040503050406030204" pitchFamily="18" charset="0"/>
                                </a:rPr>
                                <m:t>=</m:t>
                              </m:r>
                              <m:r>
                                <a:rPr lang="en-US" sz="2400" b="0" i="1" smtClean="0">
                                  <a:solidFill>
                                    <a:schemeClr val="tx1"/>
                                  </a:solidFill>
                                  <a:latin typeface="Cambria Math" panose="02040503050406030204" pitchFamily="18" charset="0"/>
                                </a:rPr>
                                <m:t>1</m:t>
                              </m:r>
                            </m:sub>
                            <m:sup>
                              <m:r>
                                <a:rPr lang="en-US" sz="2400" b="0" i="1" smtClean="0">
                                  <a:solidFill>
                                    <a:schemeClr val="tx1"/>
                                  </a:solidFill>
                                  <a:latin typeface="Cambria Math" panose="02040503050406030204" pitchFamily="18" charset="0"/>
                                </a:rPr>
                                <m:t>3</m:t>
                              </m:r>
                            </m:sup>
                            <m:e>
                              <m:nary>
                                <m:naryPr>
                                  <m:chr m:val="∑"/>
                                  <m:ctrlPr>
                                    <a:rPr lang="en-US" sz="2400" b="0" i="1" smtClean="0">
                                      <a:solidFill>
                                        <a:schemeClr val="tx1"/>
                                      </a:solidFill>
                                      <a:latin typeface="Cambria Math" panose="02040503050406030204" pitchFamily="18" charset="0"/>
                                    </a:rPr>
                                  </m:ctrlPr>
                                </m:naryPr>
                                <m:sub>
                                  <m:r>
                                    <a:rPr lang="en-US" sz="2400" b="0" i="1" smtClean="0">
                                      <a:solidFill>
                                        <a:schemeClr val="tx1"/>
                                      </a:solidFill>
                                      <a:latin typeface="Cambria Math" panose="02040503050406030204" pitchFamily="18" charset="0"/>
                                    </a:rPr>
                                    <m:t>𝜔</m:t>
                                  </m:r>
                                  <m:r>
                                    <a:rPr lang="en-US" sz="2400" b="0" i="1" smtClean="0">
                                      <a:solidFill>
                                        <a:schemeClr val="tx1"/>
                                      </a:solidFill>
                                      <a:latin typeface="Cambria Math" panose="02040503050406030204" pitchFamily="18" charset="0"/>
                                    </a:rPr>
                                    <m:t>=0.4</m:t>
                                  </m:r>
                                </m:sub>
                                <m:sup>
                                  <m:r>
                                    <a:rPr lang="en-US" sz="2400" b="0" i="1" smtClean="0">
                                      <a:solidFill>
                                        <a:schemeClr val="tx1"/>
                                      </a:solidFill>
                                      <a:latin typeface="Cambria Math" panose="02040503050406030204" pitchFamily="18" charset="0"/>
                                    </a:rPr>
                                    <m:t>2</m:t>
                                  </m:r>
                                </m:sup>
                                <m:e>
                                  <m:r>
                                    <a:rPr lang="en-US" sz="2400" b="0" i="1" smtClean="0">
                                      <a:solidFill>
                                        <a:schemeClr val="tx1"/>
                                      </a:solidFill>
                                      <a:latin typeface="Cambria Math" panose="02040503050406030204" pitchFamily="18" charset="0"/>
                                    </a:rPr>
                                    <m:t>|∠</m:t>
                                  </m:r>
                                  <m:r>
                                    <a:rPr lang="en-US" sz="2400" i="1">
                                      <a:solidFill>
                                        <a:schemeClr val="tx1"/>
                                      </a:solidFill>
                                      <a:latin typeface="Cambria Math" panose="02040503050406030204" pitchFamily="18" charset="0"/>
                                    </a:rPr>
                                    <m:t>𝐹𝑅</m:t>
                                  </m:r>
                                  <m:sSub>
                                    <m:sSubPr>
                                      <m:ctrlPr>
                                        <a:rPr lang="en-US" sz="2400" i="1">
                                          <a:solidFill>
                                            <a:schemeClr val="tx1"/>
                                          </a:solidFill>
                                          <a:latin typeface="Cambria Math" panose="02040503050406030204" pitchFamily="18" charset="0"/>
                                        </a:rPr>
                                      </m:ctrlPr>
                                    </m:sSubPr>
                                    <m:e>
                                      <m:r>
                                        <a:rPr lang="en-US" sz="2400" i="1">
                                          <a:solidFill>
                                            <a:schemeClr val="tx1"/>
                                          </a:solidFill>
                                          <a:latin typeface="Cambria Math" panose="02040503050406030204" pitchFamily="18" charset="0"/>
                                        </a:rPr>
                                        <m:t>𝐹</m:t>
                                      </m:r>
                                    </m:e>
                                    <m:sub>
                                      <m:r>
                                        <a:rPr lang="en-US" sz="2400" i="1">
                                          <a:solidFill>
                                            <a:schemeClr val="tx1"/>
                                          </a:solidFill>
                                          <a:latin typeface="Cambria Math" panose="02040503050406030204" pitchFamily="18" charset="0"/>
                                        </a:rPr>
                                        <m:t>𝑒𝑥𝑝</m:t>
                                      </m:r>
                                    </m:sub>
                                  </m:sSub>
                                  <m:d>
                                    <m:dPr>
                                      <m:ctrlPr>
                                        <a:rPr lang="en-US" sz="2400" i="1">
                                          <a:solidFill>
                                            <a:schemeClr val="tx1"/>
                                          </a:solidFill>
                                          <a:latin typeface="Cambria Math" panose="02040503050406030204" pitchFamily="18" charset="0"/>
                                        </a:rPr>
                                      </m:ctrlPr>
                                    </m:dPr>
                                    <m:e>
                                      <m:r>
                                        <a:rPr lang="en-US" sz="2400" i="1">
                                          <a:solidFill>
                                            <a:schemeClr val="tx1"/>
                                          </a:solidFill>
                                          <a:latin typeface="Cambria Math" panose="02040503050406030204" pitchFamily="18" charset="0"/>
                                        </a:rPr>
                                        <m:t>𝜔</m:t>
                                      </m:r>
                                    </m:e>
                                  </m:d>
                                  <m:r>
                                    <a:rPr lang="en-US" sz="2400" i="1">
                                      <a:solidFill>
                                        <a:schemeClr val="tx1"/>
                                      </a:solidFill>
                                      <a:latin typeface="Cambria Math" panose="02040503050406030204" pitchFamily="18" charset="0"/>
                                    </a:rPr>
                                    <m:t>−</m:t>
                                  </m:r>
                                  <m:r>
                                    <a:rPr lang="en-US" sz="2400" b="0" i="1" smtClean="0">
                                      <a:solidFill>
                                        <a:schemeClr val="tx1"/>
                                      </a:solidFill>
                                      <a:latin typeface="Cambria Math" panose="02040503050406030204" pitchFamily="18" charset="0"/>
                                    </a:rPr>
                                    <m:t>∠</m:t>
                                  </m:r>
                                  <m:r>
                                    <a:rPr lang="en-US" sz="2400" i="1">
                                      <a:solidFill>
                                        <a:schemeClr val="tx1"/>
                                      </a:solidFill>
                                      <a:latin typeface="Cambria Math" panose="02040503050406030204" pitchFamily="18" charset="0"/>
                                    </a:rPr>
                                    <m:t>𝐹𝑅</m:t>
                                  </m:r>
                                  <m:sSub>
                                    <m:sSubPr>
                                      <m:ctrlPr>
                                        <a:rPr lang="en-US" sz="2400" i="1">
                                          <a:solidFill>
                                            <a:schemeClr val="tx1"/>
                                          </a:solidFill>
                                          <a:latin typeface="Cambria Math" panose="02040503050406030204" pitchFamily="18" charset="0"/>
                                        </a:rPr>
                                      </m:ctrlPr>
                                    </m:sSubPr>
                                    <m:e>
                                      <m:r>
                                        <a:rPr lang="en-US" sz="2400" i="1">
                                          <a:solidFill>
                                            <a:schemeClr val="tx1"/>
                                          </a:solidFill>
                                          <a:latin typeface="Cambria Math" panose="02040503050406030204" pitchFamily="18" charset="0"/>
                                        </a:rPr>
                                        <m:t>𝐹</m:t>
                                      </m:r>
                                    </m:e>
                                    <m:sub>
                                      <m:r>
                                        <a:rPr lang="en-US" sz="2400" i="1">
                                          <a:solidFill>
                                            <a:schemeClr val="tx1"/>
                                          </a:solidFill>
                                          <a:latin typeface="Cambria Math" panose="02040503050406030204" pitchFamily="18" charset="0"/>
                                        </a:rPr>
                                        <m:t>𝑚𝑜𝑑𝑒𝑙</m:t>
                                      </m:r>
                                    </m:sub>
                                  </m:sSub>
                                  <m:d>
                                    <m:dPr>
                                      <m:ctrlPr>
                                        <a:rPr lang="en-US" sz="2400" i="1">
                                          <a:solidFill>
                                            <a:schemeClr val="tx1"/>
                                          </a:solidFill>
                                          <a:latin typeface="Cambria Math" panose="02040503050406030204" pitchFamily="18" charset="0"/>
                                        </a:rPr>
                                      </m:ctrlPr>
                                    </m:dPr>
                                    <m:e>
                                      <m:r>
                                        <a:rPr lang="en-US" sz="2400" i="1">
                                          <a:solidFill>
                                            <a:schemeClr val="tx1"/>
                                          </a:solidFill>
                                          <a:latin typeface="Cambria Math" panose="02040503050406030204" pitchFamily="18" charset="0"/>
                                        </a:rPr>
                                        <m:t>𝜔</m:t>
                                      </m:r>
                                    </m:e>
                                  </m:d>
                                  <m:r>
                                    <a:rPr lang="en-US" sz="2400" b="0" i="1" smtClean="0">
                                      <a:solidFill>
                                        <a:schemeClr val="tx1"/>
                                      </a:solidFill>
                                      <a:latin typeface="Cambria Math" panose="02040503050406030204" pitchFamily="18" charset="0"/>
                                    </a:rPr>
                                    <m:t>|</m:t>
                                  </m:r>
                                </m:e>
                              </m:nary>
                              <m:r>
                                <a:rPr lang="en-US" sz="2400" b="0" i="1" smtClean="0">
                                  <a:solidFill>
                                    <a:schemeClr val="tx1"/>
                                  </a:solidFill>
                                  <a:latin typeface="Cambria Math" panose="02040503050406030204" pitchFamily="18" charset="0"/>
                                </a:rPr>
                                <m:t> </m:t>
                              </m:r>
                            </m:e>
                          </m:nary>
                        </m:e>
                      </m:nary>
                    </m:oMath>
                  </m:oMathPara>
                </a14:m>
                <a:endParaRPr lang="en-US" sz="2400" dirty="0">
                  <a:solidFill>
                    <a:schemeClr val="tx1"/>
                  </a:solidFill>
                </a:endParaRPr>
              </a:p>
            </p:txBody>
          </p:sp>
        </mc:Choice>
        <mc:Fallback>
          <p:sp>
            <p:nvSpPr>
              <p:cNvPr id="43" name="Rectangle: Rounded Corners 42">
                <a:extLst>
                  <a:ext uri="{FF2B5EF4-FFF2-40B4-BE49-F238E27FC236}">
                    <a16:creationId xmlns:a16="http://schemas.microsoft.com/office/drawing/2014/main" id="{5121145D-FBBF-15BD-B9C2-90BEF3CB8B59}"/>
                  </a:ext>
                </a:extLst>
              </p:cNvPr>
              <p:cNvSpPr>
                <a:spLocks noRot="1" noChangeAspect="1" noMove="1" noResize="1" noEditPoints="1" noAdjustHandles="1" noChangeArrowheads="1" noChangeShapeType="1" noTextEdit="1"/>
              </p:cNvSpPr>
              <p:nvPr/>
            </p:nvSpPr>
            <p:spPr>
              <a:xfrm>
                <a:off x="172876" y="2400300"/>
                <a:ext cx="9144000" cy="6858000"/>
              </a:xfrm>
              <a:prstGeom prst="roundRect">
                <a:avLst>
                  <a:gd name="adj" fmla="val 7223"/>
                </a:avLst>
              </a:prstGeom>
              <a:blipFill>
                <a:blip r:embed="rId3"/>
                <a:stretch>
                  <a:fillRect/>
                </a:stretch>
              </a:blipFill>
              <a:ln>
                <a:noFill/>
              </a:ln>
            </p:spPr>
            <p:txBody>
              <a:bodyPr/>
              <a:lstStyle/>
              <a:p>
                <a:r>
                  <a:rPr lang="en-US">
                    <a:noFill/>
                  </a:rPr>
                  <a:t> </a:t>
                </a:r>
              </a:p>
            </p:txBody>
          </p:sp>
        </mc:Fallback>
      </mc:AlternateContent>
      <p:sp>
        <p:nvSpPr>
          <p:cNvPr id="15" name="TextBox 13">
            <a:extLst>
              <a:ext uri="{FF2B5EF4-FFF2-40B4-BE49-F238E27FC236}">
                <a16:creationId xmlns:a16="http://schemas.microsoft.com/office/drawing/2014/main" id="{4428E743-A6E6-B283-635A-F20B1B22E8FC}"/>
              </a:ext>
            </a:extLst>
          </p:cNvPr>
          <p:cNvSpPr txBox="1"/>
          <p:nvPr/>
        </p:nvSpPr>
        <p:spPr>
          <a:xfrm>
            <a:off x="1253858" y="923576"/>
            <a:ext cx="14009827" cy="1188082"/>
          </a:xfrm>
          <a:prstGeom prst="rect">
            <a:avLst/>
          </a:prstGeom>
        </p:spPr>
        <p:txBody>
          <a:bodyPr wrap="square" lIns="0" tIns="0" rIns="0" bIns="0" rtlCol="0" anchor="t">
            <a:spAutoFit/>
          </a:bodyPr>
          <a:lstStyle/>
          <a:p>
            <a:pPr marL="0" lvl="0" indent="0">
              <a:lnSpc>
                <a:spcPts val="10080"/>
              </a:lnSpc>
              <a:spcBef>
                <a:spcPct val="0"/>
              </a:spcBef>
            </a:pPr>
            <a:r>
              <a:rPr lang="en-US" sz="8000" dirty="0">
                <a:solidFill>
                  <a:schemeClr val="bg1"/>
                </a:solidFill>
                <a:latin typeface="Encode Sans Black" pitchFamily="2" charset="0"/>
              </a:rPr>
              <a:t>Model Tuning</a:t>
            </a:r>
          </a:p>
        </p:txBody>
      </p:sp>
      <p:grpSp>
        <p:nvGrpSpPr>
          <p:cNvPr id="16" name="Group 8">
            <a:extLst>
              <a:ext uri="{FF2B5EF4-FFF2-40B4-BE49-F238E27FC236}">
                <a16:creationId xmlns:a16="http://schemas.microsoft.com/office/drawing/2014/main" id="{6CB0BFB7-380D-447B-89F9-22BAFB8ADE38}"/>
              </a:ext>
            </a:extLst>
          </p:cNvPr>
          <p:cNvGrpSpPr/>
          <p:nvPr/>
        </p:nvGrpSpPr>
        <p:grpSpPr>
          <a:xfrm>
            <a:off x="9639835" y="1028700"/>
            <a:ext cx="7619465" cy="8229600"/>
            <a:chOff x="0" y="0"/>
            <a:chExt cx="1913890" cy="2067146"/>
          </a:xfrm>
        </p:grpSpPr>
        <p:sp>
          <p:nvSpPr>
            <p:cNvPr id="17" name="Freeform 9">
              <a:extLst>
                <a:ext uri="{FF2B5EF4-FFF2-40B4-BE49-F238E27FC236}">
                  <a16:creationId xmlns:a16="http://schemas.microsoft.com/office/drawing/2014/main" id="{B42ADBF9-86FF-5B23-487A-586C1B94EDC2}"/>
                </a:ext>
              </a:extLst>
            </p:cNvPr>
            <p:cNvSpPr/>
            <p:nvPr/>
          </p:nvSpPr>
          <p:spPr>
            <a:xfrm>
              <a:off x="0" y="0"/>
              <a:ext cx="1913890" cy="2067146"/>
            </a:xfrm>
            <a:custGeom>
              <a:avLst/>
              <a:gdLst/>
              <a:ahLst/>
              <a:cxnLst/>
              <a:rect l="l" t="t" r="r" b="b"/>
              <a:pathLst>
                <a:path w="1913890" h="2067146">
                  <a:moveTo>
                    <a:pt x="1789430" y="2067146"/>
                  </a:moveTo>
                  <a:lnTo>
                    <a:pt x="124460" y="2067146"/>
                  </a:lnTo>
                  <a:cubicBezTo>
                    <a:pt x="55880" y="2067146"/>
                    <a:pt x="0" y="2011266"/>
                    <a:pt x="0" y="1942686"/>
                  </a:cubicBezTo>
                  <a:lnTo>
                    <a:pt x="0" y="124460"/>
                  </a:lnTo>
                  <a:cubicBezTo>
                    <a:pt x="0" y="55880"/>
                    <a:pt x="55880" y="0"/>
                    <a:pt x="124460" y="0"/>
                  </a:cubicBezTo>
                  <a:lnTo>
                    <a:pt x="1789430" y="0"/>
                  </a:lnTo>
                  <a:cubicBezTo>
                    <a:pt x="1858010" y="0"/>
                    <a:pt x="1913890" y="55880"/>
                    <a:pt x="1913890" y="124460"/>
                  </a:cubicBezTo>
                  <a:lnTo>
                    <a:pt x="1913890" y="1942686"/>
                  </a:lnTo>
                  <a:cubicBezTo>
                    <a:pt x="1913890" y="2011266"/>
                    <a:pt x="1858010" y="2067146"/>
                    <a:pt x="1789430" y="2067146"/>
                  </a:cubicBezTo>
                  <a:close/>
                </a:path>
              </a:pathLst>
            </a:custGeom>
            <a:solidFill>
              <a:srgbClr val="FFFFFF"/>
            </a:solidFill>
          </p:spPr>
          <p:txBody>
            <a:bodyPr/>
            <a:lstStyle/>
            <a:p>
              <a:endParaRPr lang="en-US" dirty="0"/>
            </a:p>
          </p:txBody>
        </p:sp>
      </p:grpSp>
      <p:grpSp>
        <p:nvGrpSpPr>
          <p:cNvPr id="34" name="Group 19">
            <a:extLst>
              <a:ext uri="{FF2B5EF4-FFF2-40B4-BE49-F238E27FC236}">
                <a16:creationId xmlns:a16="http://schemas.microsoft.com/office/drawing/2014/main" id="{7FB6346C-2332-67F2-8AE4-47491634B356}"/>
              </a:ext>
            </a:extLst>
          </p:cNvPr>
          <p:cNvGrpSpPr/>
          <p:nvPr/>
        </p:nvGrpSpPr>
        <p:grpSpPr>
          <a:xfrm>
            <a:off x="10129286" y="1833034"/>
            <a:ext cx="6634714" cy="1717854"/>
            <a:chOff x="0" y="-19049"/>
            <a:chExt cx="5421181" cy="1223858"/>
          </a:xfrm>
        </p:grpSpPr>
        <p:sp>
          <p:nvSpPr>
            <p:cNvPr id="35" name="TextBox 20">
              <a:extLst>
                <a:ext uri="{FF2B5EF4-FFF2-40B4-BE49-F238E27FC236}">
                  <a16:creationId xmlns:a16="http://schemas.microsoft.com/office/drawing/2014/main" id="{1FF1309B-91FE-FE45-4DF1-B9102C87B5FF}"/>
                </a:ext>
              </a:extLst>
            </p:cNvPr>
            <p:cNvSpPr txBox="1"/>
            <p:nvPr/>
          </p:nvSpPr>
          <p:spPr>
            <a:xfrm>
              <a:off x="0" y="-19049"/>
              <a:ext cx="5421181" cy="401996"/>
            </a:xfrm>
            <a:prstGeom prst="rect">
              <a:avLst/>
            </a:prstGeom>
          </p:spPr>
          <p:txBody>
            <a:bodyPr lIns="0" tIns="0" rIns="0" bIns="0" rtlCol="0" anchor="t">
              <a:spAutoFit/>
            </a:bodyPr>
            <a:lstStyle/>
            <a:p>
              <a:pPr marL="0" lvl="0" indent="0" algn="l">
                <a:lnSpc>
                  <a:spcPts val="4410"/>
                </a:lnSpc>
                <a:spcBef>
                  <a:spcPct val="0"/>
                </a:spcBef>
              </a:pPr>
              <a:r>
                <a:rPr lang="en-US" sz="4800" dirty="0">
                  <a:solidFill>
                    <a:srgbClr val="B7A57A"/>
                  </a:solidFill>
                  <a:latin typeface="Encode Sans Black" pitchFamily="2" charset="0"/>
                </a:rPr>
                <a:t>Optimization</a:t>
              </a:r>
            </a:p>
          </p:txBody>
        </p:sp>
        <p:sp>
          <p:nvSpPr>
            <p:cNvPr id="36" name="TextBox 21">
              <a:extLst>
                <a:ext uri="{FF2B5EF4-FFF2-40B4-BE49-F238E27FC236}">
                  <a16:creationId xmlns:a16="http://schemas.microsoft.com/office/drawing/2014/main" id="{7FA8A81C-C52F-0959-8260-468DDB7394B7}"/>
                </a:ext>
              </a:extLst>
            </p:cNvPr>
            <p:cNvSpPr txBox="1"/>
            <p:nvPr/>
          </p:nvSpPr>
          <p:spPr>
            <a:xfrm>
              <a:off x="0" y="899155"/>
              <a:ext cx="5421181" cy="305654"/>
            </a:xfrm>
            <a:prstGeom prst="rect">
              <a:avLst/>
            </a:prstGeom>
          </p:spPr>
          <p:txBody>
            <a:bodyPr lIns="0" tIns="0" rIns="0" bIns="0" rtlCol="0" anchor="t">
              <a:spAutoFit/>
            </a:bodyPr>
            <a:lstStyle/>
            <a:p>
              <a:pPr marL="342900" lvl="0" indent="-342900" algn="l">
                <a:lnSpc>
                  <a:spcPts val="3550"/>
                </a:lnSpc>
                <a:spcBef>
                  <a:spcPct val="0"/>
                </a:spcBef>
                <a:buFont typeface="Arial" panose="020B0604020202020204" pitchFamily="34" charset="0"/>
                <a:buChar char="•"/>
              </a:pPr>
              <a:endParaRPr lang="en-US" sz="2500" dirty="0">
                <a:latin typeface="Open Sans"/>
              </a:endParaRPr>
            </a:p>
          </p:txBody>
        </p:sp>
      </p:grpSp>
      <p:sp>
        <p:nvSpPr>
          <p:cNvPr id="2" name="Slide Number Placeholder 5">
            <a:extLst>
              <a:ext uri="{FF2B5EF4-FFF2-40B4-BE49-F238E27FC236}">
                <a16:creationId xmlns:a16="http://schemas.microsoft.com/office/drawing/2014/main" id="{07EAE23A-D943-F2BB-D9DC-23AA45414982}"/>
              </a:ext>
            </a:extLst>
          </p:cNvPr>
          <p:cNvSpPr>
            <a:spLocks noGrp="1"/>
          </p:cNvSpPr>
          <p:nvPr>
            <p:ph type="sldNum" sz="quarter" idx="12"/>
          </p:nvPr>
        </p:nvSpPr>
        <p:spPr>
          <a:xfrm>
            <a:off x="17259300" y="-1"/>
            <a:ext cx="1028700" cy="1141605"/>
          </a:xfrm>
        </p:spPr>
        <p:txBody>
          <a:bodyPr wrap="square" lIns="91440" tIns="91440" rIns="91440" bIns="91440" anchor="t"/>
          <a:lstStyle/>
          <a:p>
            <a:fld id="{B6F15528-21DE-4FAA-801E-634DDDAF4B2B}" type="slidenum">
              <a:rPr lang="en-US" sz="3600" smtClean="0"/>
              <a:pPr/>
              <a:t>33</a:t>
            </a:fld>
            <a:endParaRPr lang="en-US" sz="3600" dirty="0"/>
          </a:p>
        </p:txBody>
      </p:sp>
      <p:pic>
        <p:nvPicPr>
          <p:cNvPr id="3" name="Picture 4">
            <a:extLst>
              <a:ext uri="{FF2B5EF4-FFF2-40B4-BE49-F238E27FC236}">
                <a16:creationId xmlns:a16="http://schemas.microsoft.com/office/drawing/2014/main" id="{6A510A4B-D64F-086E-70C7-4B5D7B6EE6B6}"/>
              </a:ext>
            </a:extLst>
          </p:cNvPr>
          <p:cNvPicPr>
            <a:picLocks noChangeAspect="1"/>
          </p:cNvPicPr>
          <p:nvPr/>
        </p:nvPicPr>
        <p:blipFill>
          <a:blip r:embed="rId4"/>
          <a:srcRect/>
          <a:stretch>
            <a:fillRect/>
          </a:stretch>
        </p:blipFill>
        <p:spPr>
          <a:xfrm>
            <a:off x="11939447" y="9263296"/>
            <a:ext cx="6348553" cy="1023704"/>
          </a:xfrm>
          <a:prstGeom prst="rect">
            <a:avLst/>
          </a:prstGeom>
        </p:spPr>
      </p:pic>
    </p:spTree>
    <p:extLst>
      <p:ext uri="{BB962C8B-B14F-4D97-AF65-F5344CB8AC3E}">
        <p14:creationId xmlns:p14="http://schemas.microsoft.com/office/powerpoint/2010/main" val="263433741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4B2E83"/>
        </a:solidFill>
        <a:effectLst/>
      </p:bgPr>
    </p:bg>
    <p:spTree>
      <p:nvGrpSpPr>
        <p:cNvPr id="1" name=""/>
        <p:cNvGrpSpPr/>
        <p:nvPr/>
      </p:nvGrpSpPr>
      <p:grpSpPr>
        <a:xfrm>
          <a:off x="0" y="0"/>
          <a:ext cx="0" cy="0"/>
          <a:chOff x="0" y="0"/>
          <a:chExt cx="0" cy="0"/>
        </a:xfrm>
      </p:grpSpPr>
      <p:grpSp>
        <p:nvGrpSpPr>
          <p:cNvPr id="30" name="Group 3">
            <a:extLst>
              <a:ext uri="{FF2B5EF4-FFF2-40B4-BE49-F238E27FC236}">
                <a16:creationId xmlns:a16="http://schemas.microsoft.com/office/drawing/2014/main" id="{8492C464-D5E2-E09A-48F5-35E540E34156}"/>
              </a:ext>
            </a:extLst>
          </p:cNvPr>
          <p:cNvGrpSpPr/>
          <p:nvPr/>
        </p:nvGrpSpPr>
        <p:grpSpPr>
          <a:xfrm>
            <a:off x="12014751" y="608901"/>
            <a:ext cx="5044789" cy="6689016"/>
            <a:chOff x="501138" y="226519"/>
            <a:chExt cx="1173225" cy="1555609"/>
          </a:xfrm>
          <a:blipFill dpi="0" rotWithShape="1">
            <a:blip r:embed="rId3"/>
            <a:srcRect/>
            <a:tile tx="0" ty="0" sx="98000" sy="98000" flip="x" algn="tl"/>
          </a:blipFill>
        </p:grpSpPr>
        <p:sp>
          <p:nvSpPr>
            <p:cNvPr id="34" name="Freeform 4">
              <a:extLst>
                <a:ext uri="{FF2B5EF4-FFF2-40B4-BE49-F238E27FC236}">
                  <a16:creationId xmlns:a16="http://schemas.microsoft.com/office/drawing/2014/main" id="{FDDFC422-A76E-375E-8C46-AACCEC2DA390}"/>
                </a:ext>
              </a:extLst>
            </p:cNvPr>
            <p:cNvSpPr/>
            <p:nvPr/>
          </p:nvSpPr>
          <p:spPr>
            <a:xfrm>
              <a:off x="501138" y="226519"/>
              <a:ext cx="1173225" cy="1555609"/>
            </a:xfrm>
            <a:custGeom>
              <a:avLst/>
              <a:gdLst/>
              <a:ahLst/>
              <a:cxnLst/>
              <a:rect l="l" t="t" r="r" b="b"/>
              <a:pathLst>
                <a:path w="1173225" h="1555609">
                  <a:moveTo>
                    <a:pt x="1048765" y="1555609"/>
                  </a:moveTo>
                  <a:lnTo>
                    <a:pt x="124460" y="1555609"/>
                  </a:lnTo>
                  <a:cubicBezTo>
                    <a:pt x="55880" y="1555609"/>
                    <a:pt x="0" y="1499729"/>
                    <a:pt x="0" y="1431149"/>
                  </a:cubicBezTo>
                  <a:lnTo>
                    <a:pt x="0" y="124460"/>
                  </a:lnTo>
                  <a:cubicBezTo>
                    <a:pt x="0" y="55880"/>
                    <a:pt x="55880" y="0"/>
                    <a:pt x="124460" y="0"/>
                  </a:cubicBezTo>
                  <a:lnTo>
                    <a:pt x="1048765" y="0"/>
                  </a:lnTo>
                  <a:cubicBezTo>
                    <a:pt x="1117345" y="0"/>
                    <a:pt x="1173225" y="55880"/>
                    <a:pt x="1173225" y="124460"/>
                  </a:cubicBezTo>
                  <a:lnTo>
                    <a:pt x="1173225" y="1431149"/>
                  </a:lnTo>
                  <a:cubicBezTo>
                    <a:pt x="1173225" y="1499729"/>
                    <a:pt x="1117345" y="1555609"/>
                    <a:pt x="1048765" y="1555609"/>
                  </a:cubicBezTo>
                  <a:close/>
                </a:path>
              </a:pathLst>
            </a:custGeom>
            <a:grpFill/>
          </p:spPr>
          <p:txBody>
            <a:bodyPr/>
            <a:lstStyle/>
            <a:p>
              <a:endParaRPr lang="en-US" dirty="0"/>
            </a:p>
          </p:txBody>
        </p:sp>
      </p:grpSp>
      <p:sp>
        <p:nvSpPr>
          <p:cNvPr id="23" name="TextBox 13">
            <a:extLst>
              <a:ext uri="{FF2B5EF4-FFF2-40B4-BE49-F238E27FC236}">
                <a16:creationId xmlns:a16="http://schemas.microsoft.com/office/drawing/2014/main" id="{27A9339C-C56F-CB30-46B5-815C770CCDD6}"/>
              </a:ext>
            </a:extLst>
          </p:cNvPr>
          <p:cNvSpPr txBox="1"/>
          <p:nvPr/>
        </p:nvSpPr>
        <p:spPr>
          <a:xfrm>
            <a:off x="1253858" y="923576"/>
            <a:ext cx="14009827" cy="1188082"/>
          </a:xfrm>
          <a:prstGeom prst="rect">
            <a:avLst/>
          </a:prstGeom>
        </p:spPr>
        <p:txBody>
          <a:bodyPr lIns="0" tIns="0" rIns="0" bIns="0" rtlCol="0" anchor="t">
            <a:spAutoFit/>
          </a:bodyPr>
          <a:lstStyle/>
          <a:p>
            <a:pPr marL="0" lvl="0" indent="0">
              <a:lnSpc>
                <a:spcPts val="10080"/>
              </a:lnSpc>
              <a:spcBef>
                <a:spcPct val="0"/>
              </a:spcBef>
            </a:pPr>
            <a:r>
              <a:rPr lang="en-US" sz="8000" dirty="0">
                <a:solidFill>
                  <a:schemeClr val="bg1"/>
                </a:solidFill>
                <a:latin typeface="Encode Sans Black" pitchFamily="2" charset="0"/>
              </a:rPr>
              <a:t>Model Tuning</a:t>
            </a:r>
          </a:p>
        </p:txBody>
      </p:sp>
      <p:sp>
        <p:nvSpPr>
          <p:cNvPr id="27" name="Slide Number Placeholder 5">
            <a:extLst>
              <a:ext uri="{FF2B5EF4-FFF2-40B4-BE49-F238E27FC236}">
                <a16:creationId xmlns:a16="http://schemas.microsoft.com/office/drawing/2014/main" id="{1E51011C-76A9-D577-ABB9-EC7D8AABFF3C}"/>
              </a:ext>
            </a:extLst>
          </p:cNvPr>
          <p:cNvSpPr>
            <a:spLocks noGrp="1"/>
          </p:cNvSpPr>
          <p:nvPr>
            <p:ph type="sldNum" sz="quarter" idx="12"/>
          </p:nvPr>
        </p:nvSpPr>
        <p:spPr>
          <a:xfrm>
            <a:off x="17259300" y="-1"/>
            <a:ext cx="1028700" cy="1141605"/>
          </a:xfrm>
        </p:spPr>
        <p:txBody>
          <a:bodyPr wrap="square" lIns="91440" tIns="91440" rIns="91440" bIns="91440" anchor="t"/>
          <a:lstStyle/>
          <a:p>
            <a:fld id="{B6F15528-21DE-4FAA-801E-634DDDAF4B2B}" type="slidenum">
              <a:rPr lang="en-US" sz="3600" smtClean="0"/>
              <a:pPr/>
              <a:t>34</a:t>
            </a:fld>
            <a:endParaRPr lang="en-US" sz="3600" dirty="0"/>
          </a:p>
        </p:txBody>
      </p:sp>
      <p:grpSp>
        <p:nvGrpSpPr>
          <p:cNvPr id="5" name="Group 4">
            <a:extLst>
              <a:ext uri="{FF2B5EF4-FFF2-40B4-BE49-F238E27FC236}">
                <a16:creationId xmlns:a16="http://schemas.microsoft.com/office/drawing/2014/main" id="{DB255401-86E4-386A-FFA2-6FAE4904783A}"/>
              </a:ext>
            </a:extLst>
          </p:cNvPr>
          <p:cNvGrpSpPr/>
          <p:nvPr/>
        </p:nvGrpSpPr>
        <p:grpSpPr>
          <a:xfrm>
            <a:off x="1253858" y="2569284"/>
            <a:ext cx="15805683" cy="6689016"/>
            <a:chOff x="1253858" y="2569284"/>
            <a:chExt cx="15805683" cy="6689016"/>
          </a:xfrm>
        </p:grpSpPr>
        <p:grpSp>
          <p:nvGrpSpPr>
            <p:cNvPr id="3" name="Group 3"/>
            <p:cNvGrpSpPr/>
            <p:nvPr/>
          </p:nvGrpSpPr>
          <p:grpSpPr>
            <a:xfrm>
              <a:off x="1253858" y="2569284"/>
              <a:ext cx="5044789" cy="6689016"/>
              <a:chOff x="0" y="0"/>
              <a:chExt cx="1173225" cy="1555609"/>
            </a:xfrm>
          </p:grpSpPr>
          <p:sp>
            <p:nvSpPr>
              <p:cNvPr id="4" name="Freeform 4"/>
              <p:cNvSpPr/>
              <p:nvPr/>
            </p:nvSpPr>
            <p:spPr>
              <a:xfrm>
                <a:off x="0" y="0"/>
                <a:ext cx="1173225" cy="1555609"/>
              </a:xfrm>
              <a:custGeom>
                <a:avLst/>
                <a:gdLst/>
                <a:ahLst/>
                <a:cxnLst/>
                <a:rect l="l" t="t" r="r" b="b"/>
                <a:pathLst>
                  <a:path w="1173225" h="1555609">
                    <a:moveTo>
                      <a:pt x="1048765" y="1555609"/>
                    </a:moveTo>
                    <a:lnTo>
                      <a:pt x="124460" y="1555609"/>
                    </a:lnTo>
                    <a:cubicBezTo>
                      <a:pt x="55880" y="1555609"/>
                      <a:pt x="0" y="1499729"/>
                      <a:pt x="0" y="1431149"/>
                    </a:cubicBezTo>
                    <a:lnTo>
                      <a:pt x="0" y="124460"/>
                    </a:lnTo>
                    <a:cubicBezTo>
                      <a:pt x="0" y="55880"/>
                      <a:pt x="55880" y="0"/>
                      <a:pt x="124460" y="0"/>
                    </a:cubicBezTo>
                    <a:lnTo>
                      <a:pt x="1048765" y="0"/>
                    </a:lnTo>
                    <a:cubicBezTo>
                      <a:pt x="1117345" y="0"/>
                      <a:pt x="1173225" y="55880"/>
                      <a:pt x="1173225" y="124460"/>
                    </a:cubicBezTo>
                    <a:lnTo>
                      <a:pt x="1173225" y="1431149"/>
                    </a:lnTo>
                    <a:cubicBezTo>
                      <a:pt x="1173225" y="1499729"/>
                      <a:pt x="1117345" y="1555609"/>
                      <a:pt x="1048765" y="1555609"/>
                    </a:cubicBezTo>
                    <a:close/>
                  </a:path>
                </a:pathLst>
              </a:custGeom>
              <a:solidFill>
                <a:srgbClr val="FFFFFF"/>
              </a:solidFill>
            </p:spPr>
            <p:txBody>
              <a:bodyPr/>
              <a:lstStyle/>
              <a:p>
                <a:endParaRPr lang="en-US"/>
              </a:p>
            </p:txBody>
          </p:sp>
        </p:grpSp>
        <p:grpSp>
          <p:nvGrpSpPr>
            <p:cNvPr id="7" name="Group 7"/>
            <p:cNvGrpSpPr/>
            <p:nvPr/>
          </p:nvGrpSpPr>
          <p:grpSpPr>
            <a:xfrm>
              <a:off x="12014752" y="2569284"/>
              <a:ext cx="5044789" cy="6689016"/>
              <a:chOff x="0" y="0"/>
              <a:chExt cx="1173225" cy="1555609"/>
            </a:xfrm>
          </p:grpSpPr>
          <p:sp>
            <p:nvSpPr>
              <p:cNvPr id="8" name="Freeform 8"/>
              <p:cNvSpPr/>
              <p:nvPr/>
            </p:nvSpPr>
            <p:spPr>
              <a:xfrm>
                <a:off x="0" y="0"/>
                <a:ext cx="1173225" cy="1555609"/>
              </a:xfrm>
              <a:custGeom>
                <a:avLst/>
                <a:gdLst/>
                <a:ahLst/>
                <a:cxnLst/>
                <a:rect l="l" t="t" r="r" b="b"/>
                <a:pathLst>
                  <a:path w="1173225" h="1555609">
                    <a:moveTo>
                      <a:pt x="1048765" y="1555609"/>
                    </a:moveTo>
                    <a:lnTo>
                      <a:pt x="124460" y="1555609"/>
                    </a:lnTo>
                    <a:cubicBezTo>
                      <a:pt x="55880" y="1555609"/>
                      <a:pt x="0" y="1499729"/>
                      <a:pt x="0" y="1431149"/>
                    </a:cubicBezTo>
                    <a:lnTo>
                      <a:pt x="0" y="124460"/>
                    </a:lnTo>
                    <a:cubicBezTo>
                      <a:pt x="0" y="55880"/>
                      <a:pt x="55880" y="0"/>
                      <a:pt x="124460" y="0"/>
                    </a:cubicBezTo>
                    <a:lnTo>
                      <a:pt x="1048765" y="0"/>
                    </a:lnTo>
                    <a:cubicBezTo>
                      <a:pt x="1117345" y="0"/>
                      <a:pt x="1173225" y="55880"/>
                      <a:pt x="1173225" y="124460"/>
                    </a:cubicBezTo>
                    <a:lnTo>
                      <a:pt x="1173225" y="1431149"/>
                    </a:lnTo>
                    <a:cubicBezTo>
                      <a:pt x="1173225" y="1499729"/>
                      <a:pt x="1117345" y="1555609"/>
                      <a:pt x="1048765" y="1555609"/>
                    </a:cubicBezTo>
                    <a:close/>
                  </a:path>
                </a:pathLst>
              </a:custGeom>
              <a:solidFill>
                <a:srgbClr val="FFFFFF"/>
              </a:solidFill>
            </p:spPr>
            <p:txBody>
              <a:bodyPr/>
              <a:lstStyle/>
              <a:p>
                <a:endParaRPr lang="en-US"/>
              </a:p>
            </p:txBody>
          </p:sp>
        </p:grpSp>
        <p:sp>
          <p:nvSpPr>
            <p:cNvPr id="2" name="Rectangle 1">
              <a:extLst>
                <a:ext uri="{FF2B5EF4-FFF2-40B4-BE49-F238E27FC236}">
                  <a16:creationId xmlns:a16="http://schemas.microsoft.com/office/drawing/2014/main" id="{A3714D9D-701C-82F3-A437-AA045C135D27}"/>
                </a:ext>
              </a:extLst>
            </p:cNvPr>
            <p:cNvSpPr/>
            <p:nvPr/>
          </p:nvSpPr>
          <p:spPr>
            <a:xfrm>
              <a:off x="5724525" y="2569284"/>
              <a:ext cx="6838950" cy="668901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pic>
        <p:nvPicPr>
          <p:cNvPr id="6" name="Picture 4">
            <a:extLst>
              <a:ext uri="{FF2B5EF4-FFF2-40B4-BE49-F238E27FC236}">
                <a16:creationId xmlns:a16="http://schemas.microsoft.com/office/drawing/2014/main" id="{4F259278-461F-9405-EEE1-8CE20F16F297}"/>
              </a:ext>
            </a:extLst>
          </p:cNvPr>
          <p:cNvPicPr>
            <a:picLocks noChangeAspect="1"/>
          </p:cNvPicPr>
          <p:nvPr/>
        </p:nvPicPr>
        <p:blipFill>
          <a:blip r:embed="rId4"/>
          <a:srcRect/>
          <a:stretch>
            <a:fillRect/>
          </a:stretch>
        </p:blipFill>
        <p:spPr>
          <a:xfrm>
            <a:off x="11939447" y="9263296"/>
            <a:ext cx="6348553" cy="1023704"/>
          </a:xfrm>
          <a:prstGeom prst="rect">
            <a:avLst/>
          </a:prstGeom>
        </p:spPr>
      </p:pic>
      <p:pic>
        <p:nvPicPr>
          <p:cNvPr id="12" name="Picture 11" descr="A graph of different colored lines&#10;&#10;Description automatically generated with medium confidence">
            <a:extLst>
              <a:ext uri="{FF2B5EF4-FFF2-40B4-BE49-F238E27FC236}">
                <a16:creationId xmlns:a16="http://schemas.microsoft.com/office/drawing/2014/main" id="{FC235002-625B-BFD3-604B-8E44A0589743}"/>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4584"/>
          <a:stretch/>
        </p:blipFill>
        <p:spPr>
          <a:xfrm>
            <a:off x="2362200" y="2713392"/>
            <a:ext cx="13325938" cy="6400800"/>
          </a:xfrm>
          <a:prstGeom prst="rect">
            <a:avLst/>
          </a:prstGeom>
        </p:spPr>
      </p:pic>
      <p:sp>
        <p:nvSpPr>
          <p:cNvPr id="16" name="Rectangle 15">
            <a:extLst>
              <a:ext uri="{FF2B5EF4-FFF2-40B4-BE49-F238E27FC236}">
                <a16:creationId xmlns:a16="http://schemas.microsoft.com/office/drawing/2014/main" id="{32B0B9D0-691D-A5F1-7CCF-213856219619}"/>
              </a:ext>
            </a:extLst>
          </p:cNvPr>
          <p:cNvSpPr/>
          <p:nvPr/>
        </p:nvSpPr>
        <p:spPr>
          <a:xfrm>
            <a:off x="16002000" y="2564288"/>
            <a:ext cx="1057541" cy="9647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8993877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4B2E83"/>
        </a:solidFill>
        <a:effectLst/>
      </p:bgPr>
    </p:bg>
    <p:spTree>
      <p:nvGrpSpPr>
        <p:cNvPr id="1" name=""/>
        <p:cNvGrpSpPr/>
        <p:nvPr/>
      </p:nvGrpSpPr>
      <p:grpSpPr>
        <a:xfrm>
          <a:off x="0" y="0"/>
          <a:ext cx="0" cy="0"/>
          <a:chOff x="0" y="0"/>
          <a:chExt cx="0" cy="0"/>
        </a:xfrm>
      </p:grpSpPr>
      <p:grpSp>
        <p:nvGrpSpPr>
          <p:cNvPr id="3" name="Group 3"/>
          <p:cNvGrpSpPr/>
          <p:nvPr/>
        </p:nvGrpSpPr>
        <p:grpSpPr>
          <a:xfrm>
            <a:off x="1253858" y="2569284"/>
            <a:ext cx="5044789" cy="6689016"/>
            <a:chOff x="0" y="0"/>
            <a:chExt cx="1173225" cy="1555609"/>
          </a:xfrm>
        </p:grpSpPr>
        <p:sp>
          <p:nvSpPr>
            <p:cNvPr id="4" name="Freeform 4"/>
            <p:cNvSpPr/>
            <p:nvPr/>
          </p:nvSpPr>
          <p:spPr>
            <a:xfrm>
              <a:off x="0" y="0"/>
              <a:ext cx="1173225" cy="1555609"/>
            </a:xfrm>
            <a:custGeom>
              <a:avLst/>
              <a:gdLst/>
              <a:ahLst/>
              <a:cxnLst/>
              <a:rect l="l" t="t" r="r" b="b"/>
              <a:pathLst>
                <a:path w="1173225" h="1555609">
                  <a:moveTo>
                    <a:pt x="1048765" y="1555609"/>
                  </a:moveTo>
                  <a:lnTo>
                    <a:pt x="124460" y="1555609"/>
                  </a:lnTo>
                  <a:cubicBezTo>
                    <a:pt x="55880" y="1555609"/>
                    <a:pt x="0" y="1499729"/>
                    <a:pt x="0" y="1431149"/>
                  </a:cubicBezTo>
                  <a:lnTo>
                    <a:pt x="0" y="124460"/>
                  </a:lnTo>
                  <a:cubicBezTo>
                    <a:pt x="0" y="55880"/>
                    <a:pt x="55880" y="0"/>
                    <a:pt x="124460" y="0"/>
                  </a:cubicBezTo>
                  <a:lnTo>
                    <a:pt x="1048765" y="0"/>
                  </a:lnTo>
                  <a:cubicBezTo>
                    <a:pt x="1117345" y="0"/>
                    <a:pt x="1173225" y="55880"/>
                    <a:pt x="1173225" y="124460"/>
                  </a:cubicBezTo>
                  <a:lnTo>
                    <a:pt x="1173225" y="1431149"/>
                  </a:lnTo>
                  <a:cubicBezTo>
                    <a:pt x="1173225" y="1499729"/>
                    <a:pt x="1117345" y="1555609"/>
                    <a:pt x="1048765" y="1555609"/>
                  </a:cubicBezTo>
                  <a:close/>
                </a:path>
              </a:pathLst>
            </a:custGeom>
            <a:solidFill>
              <a:srgbClr val="FFFFFF"/>
            </a:solidFill>
          </p:spPr>
          <p:txBody>
            <a:bodyPr/>
            <a:lstStyle/>
            <a:p>
              <a:endParaRPr lang="en-US"/>
            </a:p>
          </p:txBody>
        </p:sp>
      </p:grpSp>
      <p:grpSp>
        <p:nvGrpSpPr>
          <p:cNvPr id="7" name="Group 7"/>
          <p:cNvGrpSpPr/>
          <p:nvPr/>
        </p:nvGrpSpPr>
        <p:grpSpPr>
          <a:xfrm>
            <a:off x="12014752" y="2569284"/>
            <a:ext cx="5044789" cy="6689016"/>
            <a:chOff x="0" y="0"/>
            <a:chExt cx="1173225" cy="1555609"/>
          </a:xfrm>
        </p:grpSpPr>
        <p:sp>
          <p:nvSpPr>
            <p:cNvPr id="8" name="Freeform 8"/>
            <p:cNvSpPr/>
            <p:nvPr/>
          </p:nvSpPr>
          <p:spPr>
            <a:xfrm>
              <a:off x="0" y="0"/>
              <a:ext cx="1173225" cy="1555609"/>
            </a:xfrm>
            <a:custGeom>
              <a:avLst/>
              <a:gdLst/>
              <a:ahLst/>
              <a:cxnLst/>
              <a:rect l="l" t="t" r="r" b="b"/>
              <a:pathLst>
                <a:path w="1173225" h="1555609">
                  <a:moveTo>
                    <a:pt x="1048765" y="1555609"/>
                  </a:moveTo>
                  <a:lnTo>
                    <a:pt x="124460" y="1555609"/>
                  </a:lnTo>
                  <a:cubicBezTo>
                    <a:pt x="55880" y="1555609"/>
                    <a:pt x="0" y="1499729"/>
                    <a:pt x="0" y="1431149"/>
                  </a:cubicBezTo>
                  <a:lnTo>
                    <a:pt x="0" y="124460"/>
                  </a:lnTo>
                  <a:cubicBezTo>
                    <a:pt x="0" y="55880"/>
                    <a:pt x="55880" y="0"/>
                    <a:pt x="124460" y="0"/>
                  </a:cubicBezTo>
                  <a:lnTo>
                    <a:pt x="1048765" y="0"/>
                  </a:lnTo>
                  <a:cubicBezTo>
                    <a:pt x="1117345" y="0"/>
                    <a:pt x="1173225" y="55880"/>
                    <a:pt x="1173225" y="124460"/>
                  </a:cubicBezTo>
                  <a:lnTo>
                    <a:pt x="1173225" y="1431149"/>
                  </a:lnTo>
                  <a:cubicBezTo>
                    <a:pt x="1173225" y="1499729"/>
                    <a:pt x="1117345" y="1555609"/>
                    <a:pt x="1048765" y="1555609"/>
                  </a:cubicBezTo>
                  <a:close/>
                </a:path>
              </a:pathLst>
            </a:custGeom>
            <a:solidFill>
              <a:srgbClr val="FFFFFF"/>
            </a:solidFill>
          </p:spPr>
          <p:txBody>
            <a:bodyPr/>
            <a:lstStyle/>
            <a:p>
              <a:endParaRPr lang="en-US"/>
            </a:p>
          </p:txBody>
        </p:sp>
      </p:grpSp>
      <p:grpSp>
        <p:nvGrpSpPr>
          <p:cNvPr id="11" name="Group 11"/>
          <p:cNvGrpSpPr/>
          <p:nvPr/>
        </p:nvGrpSpPr>
        <p:grpSpPr>
          <a:xfrm>
            <a:off x="6634304" y="2569284"/>
            <a:ext cx="5044789" cy="6689016"/>
            <a:chOff x="0" y="0"/>
            <a:chExt cx="1173225" cy="1555609"/>
          </a:xfrm>
        </p:grpSpPr>
        <p:sp>
          <p:nvSpPr>
            <p:cNvPr id="12" name="Freeform 12"/>
            <p:cNvSpPr/>
            <p:nvPr/>
          </p:nvSpPr>
          <p:spPr>
            <a:xfrm>
              <a:off x="0" y="0"/>
              <a:ext cx="1173225" cy="1555609"/>
            </a:xfrm>
            <a:custGeom>
              <a:avLst/>
              <a:gdLst/>
              <a:ahLst/>
              <a:cxnLst/>
              <a:rect l="l" t="t" r="r" b="b"/>
              <a:pathLst>
                <a:path w="1173225" h="1555609">
                  <a:moveTo>
                    <a:pt x="1048765" y="1555609"/>
                  </a:moveTo>
                  <a:lnTo>
                    <a:pt x="124460" y="1555609"/>
                  </a:lnTo>
                  <a:cubicBezTo>
                    <a:pt x="55880" y="1555609"/>
                    <a:pt x="0" y="1499729"/>
                    <a:pt x="0" y="1431149"/>
                  </a:cubicBezTo>
                  <a:lnTo>
                    <a:pt x="0" y="124460"/>
                  </a:lnTo>
                  <a:cubicBezTo>
                    <a:pt x="0" y="55880"/>
                    <a:pt x="55880" y="0"/>
                    <a:pt x="124460" y="0"/>
                  </a:cubicBezTo>
                  <a:lnTo>
                    <a:pt x="1048765" y="0"/>
                  </a:lnTo>
                  <a:cubicBezTo>
                    <a:pt x="1117345" y="0"/>
                    <a:pt x="1173225" y="55880"/>
                    <a:pt x="1173225" y="124460"/>
                  </a:cubicBezTo>
                  <a:lnTo>
                    <a:pt x="1173225" y="1431149"/>
                  </a:lnTo>
                  <a:cubicBezTo>
                    <a:pt x="1173225" y="1499729"/>
                    <a:pt x="1117345" y="1555609"/>
                    <a:pt x="1048765" y="1555609"/>
                  </a:cubicBezTo>
                  <a:close/>
                </a:path>
              </a:pathLst>
            </a:custGeom>
            <a:solidFill>
              <a:srgbClr val="FFFFFF"/>
            </a:solidFill>
          </p:spPr>
          <p:txBody>
            <a:bodyPr/>
            <a:lstStyle/>
            <a:p>
              <a:endParaRPr lang="en-US"/>
            </a:p>
          </p:txBody>
        </p:sp>
      </p:grpSp>
      <p:grpSp>
        <p:nvGrpSpPr>
          <p:cNvPr id="13" name="Group 13"/>
          <p:cNvGrpSpPr/>
          <p:nvPr/>
        </p:nvGrpSpPr>
        <p:grpSpPr>
          <a:xfrm>
            <a:off x="1743310" y="3373618"/>
            <a:ext cx="4065886" cy="2641185"/>
            <a:chOff x="0" y="-19049"/>
            <a:chExt cx="5421181" cy="1881670"/>
          </a:xfrm>
        </p:grpSpPr>
        <p:sp>
          <p:nvSpPr>
            <p:cNvPr id="14" name="TextBox 14"/>
            <p:cNvSpPr txBox="1"/>
            <p:nvPr/>
          </p:nvSpPr>
          <p:spPr>
            <a:xfrm>
              <a:off x="0" y="-19049"/>
              <a:ext cx="5421181" cy="369014"/>
            </a:xfrm>
            <a:prstGeom prst="rect">
              <a:avLst/>
            </a:prstGeom>
          </p:spPr>
          <p:txBody>
            <a:bodyPr lIns="0" tIns="0" rIns="0" bIns="0" rtlCol="0" anchor="t">
              <a:spAutoFit/>
            </a:bodyPr>
            <a:lstStyle/>
            <a:p>
              <a:pPr marL="0" lvl="0" indent="0" algn="l">
                <a:lnSpc>
                  <a:spcPts val="4410"/>
                </a:lnSpc>
                <a:spcBef>
                  <a:spcPct val="0"/>
                </a:spcBef>
              </a:pPr>
              <a:r>
                <a:rPr lang="en-US" sz="3500" dirty="0">
                  <a:solidFill>
                    <a:srgbClr val="B7A57A"/>
                  </a:solidFill>
                  <a:latin typeface="Encode Sans Black" pitchFamily="2" charset="0"/>
                </a:rPr>
                <a:t>Higher Fidelity</a:t>
              </a:r>
            </a:p>
          </p:txBody>
        </p:sp>
        <p:sp>
          <p:nvSpPr>
            <p:cNvPr id="15" name="TextBox 15"/>
            <p:cNvSpPr txBox="1"/>
            <p:nvPr/>
          </p:nvSpPr>
          <p:spPr>
            <a:xfrm>
              <a:off x="0" y="899155"/>
              <a:ext cx="5421181" cy="963466"/>
            </a:xfrm>
            <a:prstGeom prst="rect">
              <a:avLst/>
            </a:prstGeom>
          </p:spPr>
          <p:txBody>
            <a:bodyPr lIns="0" tIns="0" rIns="0" bIns="0" rtlCol="0" anchor="t">
              <a:spAutoFit/>
            </a:bodyPr>
            <a:lstStyle/>
            <a:p>
              <a:pPr marL="342900" lvl="0" indent="-342900" algn="l">
                <a:lnSpc>
                  <a:spcPts val="3550"/>
                </a:lnSpc>
                <a:spcBef>
                  <a:spcPct val="0"/>
                </a:spcBef>
                <a:buFont typeface="Arial" panose="020B0604020202020204" pitchFamily="34" charset="0"/>
                <a:buChar char="•"/>
              </a:pPr>
              <a:r>
                <a:rPr lang="en-US" sz="2500" dirty="0">
                  <a:latin typeface="Open Sans"/>
                </a:rPr>
                <a:t>Mode shape measurement</a:t>
              </a:r>
            </a:p>
            <a:p>
              <a:pPr marL="342900" lvl="0" indent="-342900" algn="l">
                <a:lnSpc>
                  <a:spcPts val="3550"/>
                </a:lnSpc>
                <a:spcBef>
                  <a:spcPct val="0"/>
                </a:spcBef>
                <a:buFont typeface="Arial" panose="020B0604020202020204" pitchFamily="34" charset="0"/>
                <a:buChar char="•"/>
              </a:pPr>
              <a:endParaRPr lang="en-US" sz="2500" dirty="0">
                <a:latin typeface="Open Sans"/>
              </a:endParaRPr>
            </a:p>
          </p:txBody>
        </p:sp>
      </p:grpSp>
      <p:grpSp>
        <p:nvGrpSpPr>
          <p:cNvPr id="16" name="Group 16"/>
          <p:cNvGrpSpPr/>
          <p:nvPr/>
        </p:nvGrpSpPr>
        <p:grpSpPr>
          <a:xfrm>
            <a:off x="12504204" y="3360499"/>
            <a:ext cx="4259796" cy="2605854"/>
            <a:chOff x="0" y="-19049"/>
            <a:chExt cx="5679728" cy="1856498"/>
          </a:xfrm>
        </p:grpSpPr>
        <p:sp>
          <p:nvSpPr>
            <p:cNvPr id="17" name="TextBox 17"/>
            <p:cNvSpPr txBox="1"/>
            <p:nvPr/>
          </p:nvSpPr>
          <p:spPr>
            <a:xfrm>
              <a:off x="0" y="-19049"/>
              <a:ext cx="5421181" cy="771009"/>
            </a:xfrm>
            <a:prstGeom prst="rect">
              <a:avLst/>
            </a:prstGeom>
          </p:spPr>
          <p:txBody>
            <a:bodyPr lIns="0" tIns="0" rIns="0" bIns="0" rtlCol="0" anchor="t">
              <a:spAutoFit/>
            </a:bodyPr>
            <a:lstStyle/>
            <a:p>
              <a:pPr marL="0" lvl="0" indent="0" algn="l">
                <a:lnSpc>
                  <a:spcPts val="4410"/>
                </a:lnSpc>
                <a:spcBef>
                  <a:spcPct val="0"/>
                </a:spcBef>
              </a:pPr>
              <a:r>
                <a:rPr lang="en-US" sz="3500" dirty="0">
                  <a:solidFill>
                    <a:srgbClr val="B7A57A"/>
                  </a:solidFill>
                  <a:latin typeface="Encode Sans Black" pitchFamily="2" charset="0"/>
                </a:rPr>
                <a:t>Design and Test Control Law</a:t>
              </a:r>
            </a:p>
          </p:txBody>
        </p:sp>
        <p:sp>
          <p:nvSpPr>
            <p:cNvPr id="18" name="TextBox 18"/>
            <p:cNvSpPr txBox="1"/>
            <p:nvPr/>
          </p:nvSpPr>
          <p:spPr>
            <a:xfrm>
              <a:off x="0" y="899155"/>
              <a:ext cx="5679728" cy="938294"/>
            </a:xfrm>
            <a:prstGeom prst="rect">
              <a:avLst/>
            </a:prstGeom>
          </p:spPr>
          <p:txBody>
            <a:bodyPr wrap="square" lIns="0" tIns="0" rIns="0" bIns="0" rtlCol="0" anchor="t">
              <a:spAutoFit/>
            </a:bodyPr>
            <a:lstStyle/>
            <a:p>
              <a:pPr marL="342900" lvl="0" indent="-342900" algn="l">
                <a:lnSpc>
                  <a:spcPts val="3549"/>
                </a:lnSpc>
                <a:spcBef>
                  <a:spcPct val="0"/>
                </a:spcBef>
                <a:buFont typeface="Arial" panose="020B0604020202020204" pitchFamily="34" charset="0"/>
                <a:buChar char="•"/>
              </a:pPr>
              <a:r>
                <a:rPr lang="en-US" sz="2499" dirty="0">
                  <a:latin typeface="Open Sans"/>
                </a:rPr>
                <a:t>Gust load alleviation</a:t>
              </a:r>
            </a:p>
            <a:p>
              <a:pPr marL="342900" lvl="0" indent="-342900" algn="l">
                <a:lnSpc>
                  <a:spcPts val="3549"/>
                </a:lnSpc>
                <a:spcBef>
                  <a:spcPct val="0"/>
                </a:spcBef>
                <a:buFont typeface="Arial" panose="020B0604020202020204" pitchFamily="34" charset="0"/>
                <a:buChar char="•"/>
              </a:pPr>
              <a:r>
                <a:rPr lang="en-US" sz="2499" dirty="0">
                  <a:latin typeface="Open Sans"/>
                </a:rPr>
                <a:t>Maneuver load alleviation</a:t>
              </a:r>
            </a:p>
            <a:p>
              <a:pPr marL="342900" lvl="0" indent="-342900" algn="l">
                <a:lnSpc>
                  <a:spcPts val="3549"/>
                </a:lnSpc>
                <a:spcBef>
                  <a:spcPct val="0"/>
                </a:spcBef>
                <a:buFont typeface="Arial" panose="020B0604020202020204" pitchFamily="34" charset="0"/>
                <a:buChar char="•"/>
              </a:pPr>
              <a:r>
                <a:rPr lang="en-US" sz="2499" dirty="0">
                  <a:latin typeface="Open Sans"/>
                </a:rPr>
                <a:t>Active flutter suppression</a:t>
              </a:r>
            </a:p>
          </p:txBody>
        </p:sp>
      </p:grpSp>
      <p:grpSp>
        <p:nvGrpSpPr>
          <p:cNvPr id="19" name="Group 19"/>
          <p:cNvGrpSpPr/>
          <p:nvPr/>
        </p:nvGrpSpPr>
        <p:grpSpPr>
          <a:xfrm>
            <a:off x="7123755" y="3384286"/>
            <a:ext cx="4065886" cy="2179520"/>
            <a:chOff x="0" y="-19049"/>
            <a:chExt cx="5421181" cy="1552764"/>
          </a:xfrm>
        </p:grpSpPr>
        <p:sp>
          <p:nvSpPr>
            <p:cNvPr id="20" name="TextBox 20"/>
            <p:cNvSpPr txBox="1"/>
            <p:nvPr/>
          </p:nvSpPr>
          <p:spPr>
            <a:xfrm>
              <a:off x="0" y="-19049"/>
              <a:ext cx="5421181" cy="369014"/>
            </a:xfrm>
            <a:prstGeom prst="rect">
              <a:avLst/>
            </a:prstGeom>
          </p:spPr>
          <p:txBody>
            <a:bodyPr lIns="0" tIns="0" rIns="0" bIns="0" rtlCol="0" anchor="t">
              <a:spAutoFit/>
            </a:bodyPr>
            <a:lstStyle/>
            <a:p>
              <a:pPr marL="0" lvl="0" indent="0" algn="l">
                <a:lnSpc>
                  <a:spcPts val="4410"/>
                </a:lnSpc>
                <a:spcBef>
                  <a:spcPct val="0"/>
                </a:spcBef>
              </a:pPr>
              <a:r>
                <a:rPr lang="en-US" sz="3500" dirty="0">
                  <a:solidFill>
                    <a:srgbClr val="B7A57A"/>
                  </a:solidFill>
                  <a:latin typeface="Encode Sans Black" pitchFamily="2" charset="0"/>
                </a:rPr>
                <a:t>Extend the Model</a:t>
              </a:r>
            </a:p>
          </p:txBody>
        </p:sp>
        <p:sp>
          <p:nvSpPr>
            <p:cNvPr id="21" name="TextBox 21"/>
            <p:cNvSpPr txBox="1"/>
            <p:nvPr/>
          </p:nvSpPr>
          <p:spPr>
            <a:xfrm>
              <a:off x="0" y="899155"/>
              <a:ext cx="5421181" cy="634560"/>
            </a:xfrm>
            <a:prstGeom prst="rect">
              <a:avLst/>
            </a:prstGeom>
          </p:spPr>
          <p:txBody>
            <a:bodyPr lIns="0" tIns="0" rIns="0" bIns="0" rtlCol="0" anchor="t">
              <a:spAutoFit/>
            </a:bodyPr>
            <a:lstStyle/>
            <a:p>
              <a:pPr marL="342900" lvl="0" indent="-342900" algn="l">
                <a:lnSpc>
                  <a:spcPts val="3550"/>
                </a:lnSpc>
                <a:spcBef>
                  <a:spcPct val="0"/>
                </a:spcBef>
                <a:buFont typeface="Arial" panose="020B0604020202020204" pitchFamily="34" charset="0"/>
                <a:buChar char="•"/>
              </a:pPr>
              <a:r>
                <a:rPr lang="en-US" sz="2500" dirty="0">
                  <a:latin typeface="Open Sans"/>
                </a:rPr>
                <a:t>Black-box system ID</a:t>
              </a:r>
            </a:p>
            <a:p>
              <a:pPr marL="342900" lvl="0" indent="-342900" algn="l">
                <a:lnSpc>
                  <a:spcPts val="3550"/>
                </a:lnSpc>
                <a:spcBef>
                  <a:spcPct val="0"/>
                </a:spcBef>
                <a:buFont typeface="Arial" panose="020B0604020202020204" pitchFamily="34" charset="0"/>
                <a:buChar char="•"/>
              </a:pPr>
              <a:endParaRPr lang="en-US" sz="2500" dirty="0">
                <a:latin typeface="Open Sans"/>
              </a:endParaRPr>
            </a:p>
          </p:txBody>
        </p:sp>
      </p:grpSp>
      <p:sp>
        <p:nvSpPr>
          <p:cNvPr id="23" name="TextBox 13">
            <a:extLst>
              <a:ext uri="{FF2B5EF4-FFF2-40B4-BE49-F238E27FC236}">
                <a16:creationId xmlns:a16="http://schemas.microsoft.com/office/drawing/2014/main" id="{27A9339C-C56F-CB30-46B5-815C770CCDD6}"/>
              </a:ext>
            </a:extLst>
          </p:cNvPr>
          <p:cNvSpPr txBox="1"/>
          <p:nvPr/>
        </p:nvSpPr>
        <p:spPr>
          <a:xfrm>
            <a:off x="1253858" y="923576"/>
            <a:ext cx="14009827" cy="1188082"/>
          </a:xfrm>
          <a:prstGeom prst="rect">
            <a:avLst/>
          </a:prstGeom>
        </p:spPr>
        <p:txBody>
          <a:bodyPr lIns="0" tIns="0" rIns="0" bIns="0" rtlCol="0" anchor="t">
            <a:spAutoFit/>
          </a:bodyPr>
          <a:lstStyle/>
          <a:p>
            <a:pPr marL="0" lvl="0" indent="0">
              <a:lnSpc>
                <a:spcPts val="10080"/>
              </a:lnSpc>
              <a:spcBef>
                <a:spcPct val="0"/>
              </a:spcBef>
            </a:pPr>
            <a:r>
              <a:rPr lang="en-US" sz="8000" dirty="0">
                <a:solidFill>
                  <a:schemeClr val="bg1"/>
                </a:solidFill>
                <a:latin typeface="Encode Sans Black" pitchFamily="2" charset="0"/>
              </a:rPr>
              <a:t>Future Work</a:t>
            </a:r>
          </a:p>
        </p:txBody>
      </p:sp>
      <p:sp>
        <p:nvSpPr>
          <p:cNvPr id="27" name="Slide Number Placeholder 5">
            <a:extLst>
              <a:ext uri="{FF2B5EF4-FFF2-40B4-BE49-F238E27FC236}">
                <a16:creationId xmlns:a16="http://schemas.microsoft.com/office/drawing/2014/main" id="{1E51011C-76A9-D577-ABB9-EC7D8AABFF3C}"/>
              </a:ext>
            </a:extLst>
          </p:cNvPr>
          <p:cNvSpPr>
            <a:spLocks noGrp="1"/>
          </p:cNvSpPr>
          <p:nvPr>
            <p:ph type="sldNum" sz="quarter" idx="12"/>
          </p:nvPr>
        </p:nvSpPr>
        <p:spPr>
          <a:xfrm>
            <a:off x="17259300" y="-1"/>
            <a:ext cx="1028700" cy="1141605"/>
          </a:xfrm>
        </p:spPr>
        <p:txBody>
          <a:bodyPr wrap="square" lIns="91440" tIns="91440" rIns="91440" bIns="91440" anchor="t"/>
          <a:lstStyle/>
          <a:p>
            <a:fld id="{B6F15528-21DE-4FAA-801E-634DDDAF4B2B}" type="slidenum">
              <a:rPr lang="en-US" sz="3600" smtClean="0"/>
              <a:pPr/>
              <a:t>35</a:t>
            </a:fld>
            <a:endParaRPr lang="en-US" sz="3600" dirty="0"/>
          </a:p>
        </p:txBody>
      </p:sp>
      <p:pic>
        <p:nvPicPr>
          <p:cNvPr id="33" name="Picture 32" descr="A blue and green airplane&#10;&#10;Description automatically generated">
            <a:extLst>
              <a:ext uri="{FF2B5EF4-FFF2-40B4-BE49-F238E27FC236}">
                <a16:creationId xmlns:a16="http://schemas.microsoft.com/office/drawing/2014/main" id="{51DE3E53-27A2-3BC6-4ED5-31DB98AB51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3858" y="6221412"/>
            <a:ext cx="5044788" cy="1462852"/>
          </a:xfrm>
          <a:prstGeom prst="rect">
            <a:avLst/>
          </a:prstGeom>
        </p:spPr>
      </p:pic>
      <p:sp>
        <p:nvSpPr>
          <p:cNvPr id="35" name="TextBox 34">
            <a:extLst>
              <a:ext uri="{FF2B5EF4-FFF2-40B4-BE49-F238E27FC236}">
                <a16:creationId xmlns:a16="http://schemas.microsoft.com/office/drawing/2014/main" id="{C355B357-C5E4-D06E-4D9F-425331C4326D}"/>
              </a:ext>
            </a:extLst>
          </p:cNvPr>
          <p:cNvSpPr txBox="1"/>
          <p:nvPr/>
        </p:nvSpPr>
        <p:spPr>
          <a:xfrm>
            <a:off x="0" y="9979223"/>
            <a:ext cx="9239250" cy="307777"/>
          </a:xfrm>
          <a:prstGeom prst="rect">
            <a:avLst/>
          </a:prstGeom>
          <a:noFill/>
        </p:spPr>
        <p:txBody>
          <a:bodyPr wrap="square" anchor="b">
            <a:spAutoFit/>
          </a:bodyPr>
          <a:lstStyle/>
          <a:p>
            <a:r>
              <a:rPr lang="en-US" sz="1400" dirty="0"/>
              <a:t>https://www.m4-engineering.com/wp-content/uploads/2020/04/pynastran-2.png</a:t>
            </a:r>
          </a:p>
        </p:txBody>
      </p:sp>
      <p:pic>
        <p:nvPicPr>
          <p:cNvPr id="37" name="Picture 36" descr="A drawing of a crane&#10;&#10;Description automatically generated">
            <a:extLst>
              <a:ext uri="{FF2B5EF4-FFF2-40B4-BE49-F238E27FC236}">
                <a16:creationId xmlns:a16="http://schemas.microsoft.com/office/drawing/2014/main" id="{A301F8AE-2D57-329E-769D-743326D80CB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92640" y="6225942"/>
            <a:ext cx="2728115" cy="3026220"/>
          </a:xfrm>
          <a:prstGeom prst="rect">
            <a:avLst/>
          </a:prstGeom>
        </p:spPr>
      </p:pic>
      <p:pic>
        <p:nvPicPr>
          <p:cNvPr id="39" name="Picture 38" descr="A diagram of a block diagram&#10;&#10;Description automatically generated">
            <a:extLst>
              <a:ext uri="{FF2B5EF4-FFF2-40B4-BE49-F238E27FC236}">
                <a16:creationId xmlns:a16="http://schemas.microsoft.com/office/drawing/2014/main" id="{C57E1920-913D-A041-971C-1353650937A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649200" y="7369177"/>
            <a:ext cx="3455929" cy="1506431"/>
          </a:xfrm>
          <a:prstGeom prst="rect">
            <a:avLst/>
          </a:prstGeom>
        </p:spPr>
      </p:pic>
      <p:pic>
        <p:nvPicPr>
          <p:cNvPr id="44" name="Picture 4">
            <a:extLst>
              <a:ext uri="{FF2B5EF4-FFF2-40B4-BE49-F238E27FC236}">
                <a16:creationId xmlns:a16="http://schemas.microsoft.com/office/drawing/2014/main" id="{B59AD4EB-3B0F-9BF4-7C5A-7022E3D53D2C}"/>
              </a:ext>
            </a:extLst>
          </p:cNvPr>
          <p:cNvPicPr>
            <a:picLocks noChangeAspect="1"/>
          </p:cNvPicPr>
          <p:nvPr/>
        </p:nvPicPr>
        <p:blipFill>
          <a:blip r:embed="rId6"/>
          <a:srcRect/>
          <a:stretch>
            <a:fillRect/>
          </a:stretch>
        </p:blipFill>
        <p:spPr>
          <a:xfrm>
            <a:off x="11939447" y="9263296"/>
            <a:ext cx="6348553" cy="1023704"/>
          </a:xfrm>
          <a:prstGeom prst="rect">
            <a:avLst/>
          </a:prstGeom>
        </p:spPr>
      </p:pic>
    </p:spTree>
    <p:extLst>
      <p:ext uri="{BB962C8B-B14F-4D97-AF65-F5344CB8AC3E}">
        <p14:creationId xmlns:p14="http://schemas.microsoft.com/office/powerpoint/2010/main" val="9730591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t="15625"/>
          <a:stretch>
            <a:fillRect/>
          </a:stretch>
        </a:blipFill>
        <a:effectLst/>
      </p:bgPr>
    </p:bg>
    <p:spTree>
      <p:nvGrpSpPr>
        <p:cNvPr id="1" name=""/>
        <p:cNvGrpSpPr/>
        <p:nvPr/>
      </p:nvGrpSpPr>
      <p:grpSpPr>
        <a:xfrm>
          <a:off x="0" y="0"/>
          <a:ext cx="0" cy="0"/>
          <a:chOff x="0" y="0"/>
          <a:chExt cx="0" cy="0"/>
        </a:xfrm>
      </p:grpSpPr>
      <p:pic>
        <p:nvPicPr>
          <p:cNvPr id="4" name="Picture 4"/>
          <p:cNvPicPr>
            <a:picLocks noChangeAspect="1"/>
          </p:cNvPicPr>
          <p:nvPr/>
        </p:nvPicPr>
        <p:blipFill>
          <a:blip r:embed="rId4"/>
          <a:srcRect/>
          <a:stretch>
            <a:fillRect/>
          </a:stretch>
        </p:blipFill>
        <p:spPr>
          <a:xfrm>
            <a:off x="11939447" y="9263296"/>
            <a:ext cx="6348553" cy="1023704"/>
          </a:xfrm>
          <a:prstGeom prst="rect">
            <a:avLst/>
          </a:prstGeom>
        </p:spPr>
      </p:pic>
      <p:sp>
        <p:nvSpPr>
          <p:cNvPr id="18" name="Rectangle 17">
            <a:extLst>
              <a:ext uri="{FF2B5EF4-FFF2-40B4-BE49-F238E27FC236}">
                <a16:creationId xmlns:a16="http://schemas.microsoft.com/office/drawing/2014/main" id="{93CF623B-727D-9A20-E295-C3CF8FF60C86}"/>
              </a:ext>
            </a:extLst>
          </p:cNvPr>
          <p:cNvSpPr/>
          <p:nvPr/>
        </p:nvSpPr>
        <p:spPr>
          <a:xfrm>
            <a:off x="0" y="0"/>
            <a:ext cx="18288000" cy="10287000"/>
          </a:xfrm>
          <a:prstGeom prst="rect">
            <a:avLst/>
          </a:prstGeom>
          <a:solidFill>
            <a:schemeClr val="tx1">
              <a:alpha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2">
            <a:extLst>
              <a:ext uri="{FF2B5EF4-FFF2-40B4-BE49-F238E27FC236}">
                <a16:creationId xmlns:a16="http://schemas.microsoft.com/office/drawing/2014/main" id="{207ED1FD-29C2-F3FF-FEF5-F05FEF5A8528}"/>
              </a:ext>
            </a:extLst>
          </p:cNvPr>
          <p:cNvSpPr txBox="1"/>
          <p:nvPr/>
        </p:nvSpPr>
        <p:spPr>
          <a:xfrm>
            <a:off x="1028700" y="962025"/>
            <a:ext cx="5671389" cy="993605"/>
          </a:xfrm>
          <a:prstGeom prst="rect">
            <a:avLst/>
          </a:prstGeom>
        </p:spPr>
        <p:txBody>
          <a:bodyPr lIns="0" tIns="0" rIns="0" bIns="0" rtlCol="0" anchor="t">
            <a:spAutoFit/>
          </a:bodyPr>
          <a:lstStyle/>
          <a:p>
            <a:pPr marL="0" lvl="0" indent="0" algn="l">
              <a:lnSpc>
                <a:spcPts val="8450"/>
              </a:lnSpc>
            </a:pPr>
            <a:r>
              <a:rPr lang="en-US" sz="6500" dirty="0">
                <a:solidFill>
                  <a:srgbClr val="FFFFFF"/>
                </a:solidFill>
                <a:latin typeface="Encode Sans Black" pitchFamily="2" charset="0"/>
              </a:rPr>
              <a:t>Conclusion</a:t>
            </a:r>
          </a:p>
        </p:txBody>
      </p:sp>
      <p:sp>
        <p:nvSpPr>
          <p:cNvPr id="6" name="AutoShape 3">
            <a:extLst>
              <a:ext uri="{FF2B5EF4-FFF2-40B4-BE49-F238E27FC236}">
                <a16:creationId xmlns:a16="http://schemas.microsoft.com/office/drawing/2014/main" id="{9C92D40D-FE27-2098-9977-E99CAAA87264}"/>
              </a:ext>
            </a:extLst>
          </p:cNvPr>
          <p:cNvSpPr/>
          <p:nvPr/>
        </p:nvSpPr>
        <p:spPr>
          <a:xfrm>
            <a:off x="6995551" y="1647476"/>
            <a:ext cx="1116986" cy="0"/>
          </a:xfrm>
          <a:prstGeom prst="line">
            <a:avLst/>
          </a:prstGeom>
          <a:ln w="19050" cap="rnd">
            <a:solidFill>
              <a:srgbClr val="FFFFFF"/>
            </a:solidFill>
            <a:prstDash val="solid"/>
            <a:headEnd type="none" w="sm" len="sm"/>
            <a:tailEnd type="none" w="sm" len="sm"/>
          </a:ln>
        </p:spPr>
        <p:txBody>
          <a:bodyPr/>
          <a:lstStyle/>
          <a:p>
            <a:endParaRPr lang="en-US"/>
          </a:p>
        </p:txBody>
      </p:sp>
      <p:sp>
        <p:nvSpPr>
          <p:cNvPr id="7" name="AutoShape 4">
            <a:extLst>
              <a:ext uri="{FF2B5EF4-FFF2-40B4-BE49-F238E27FC236}">
                <a16:creationId xmlns:a16="http://schemas.microsoft.com/office/drawing/2014/main" id="{AED01CF0-8FAF-485E-828D-FB03CAC06697}"/>
              </a:ext>
            </a:extLst>
          </p:cNvPr>
          <p:cNvSpPr/>
          <p:nvPr/>
        </p:nvSpPr>
        <p:spPr>
          <a:xfrm>
            <a:off x="6995551" y="4032384"/>
            <a:ext cx="1116986" cy="0"/>
          </a:xfrm>
          <a:prstGeom prst="line">
            <a:avLst/>
          </a:prstGeom>
          <a:ln w="19050" cap="rnd">
            <a:solidFill>
              <a:srgbClr val="FFFFFF"/>
            </a:solidFill>
            <a:prstDash val="solid"/>
            <a:headEnd type="none" w="sm" len="sm"/>
            <a:tailEnd type="none" w="sm" len="sm"/>
          </a:ln>
        </p:spPr>
        <p:txBody>
          <a:bodyPr/>
          <a:lstStyle/>
          <a:p>
            <a:endParaRPr lang="en-US"/>
          </a:p>
        </p:txBody>
      </p:sp>
      <p:sp>
        <p:nvSpPr>
          <p:cNvPr id="8" name="TextBox 6">
            <a:extLst>
              <a:ext uri="{FF2B5EF4-FFF2-40B4-BE49-F238E27FC236}">
                <a16:creationId xmlns:a16="http://schemas.microsoft.com/office/drawing/2014/main" id="{7BC53D40-D68D-C6E5-7130-BAB1A77E8F8C}"/>
              </a:ext>
            </a:extLst>
          </p:cNvPr>
          <p:cNvSpPr txBox="1"/>
          <p:nvPr/>
        </p:nvSpPr>
        <p:spPr>
          <a:xfrm>
            <a:off x="8834912" y="1399826"/>
            <a:ext cx="8424388" cy="485775"/>
          </a:xfrm>
          <a:prstGeom prst="rect">
            <a:avLst/>
          </a:prstGeom>
        </p:spPr>
        <p:txBody>
          <a:bodyPr lIns="0" tIns="0" rIns="0" bIns="0" rtlCol="0" anchor="t">
            <a:spAutoFit/>
          </a:bodyPr>
          <a:lstStyle/>
          <a:p>
            <a:pPr marL="0" lvl="0" indent="0">
              <a:lnSpc>
                <a:spcPts val="3900"/>
              </a:lnSpc>
            </a:pPr>
            <a:r>
              <a:rPr lang="en-US" sz="3000" dirty="0">
                <a:solidFill>
                  <a:srgbClr val="FFFFFF"/>
                </a:solidFill>
                <a:latin typeface="Open Sans"/>
              </a:rPr>
              <a:t>&lt;summary&gt;</a:t>
            </a:r>
          </a:p>
        </p:txBody>
      </p:sp>
      <p:sp>
        <p:nvSpPr>
          <p:cNvPr id="9" name="TextBox 7">
            <a:extLst>
              <a:ext uri="{FF2B5EF4-FFF2-40B4-BE49-F238E27FC236}">
                <a16:creationId xmlns:a16="http://schemas.microsoft.com/office/drawing/2014/main" id="{7CA1E165-78E3-4F74-6637-730DCD0A2316}"/>
              </a:ext>
            </a:extLst>
          </p:cNvPr>
          <p:cNvSpPr txBox="1"/>
          <p:nvPr/>
        </p:nvSpPr>
        <p:spPr>
          <a:xfrm>
            <a:off x="8834912" y="3731956"/>
            <a:ext cx="8424388" cy="485775"/>
          </a:xfrm>
          <a:prstGeom prst="rect">
            <a:avLst/>
          </a:prstGeom>
        </p:spPr>
        <p:txBody>
          <a:bodyPr lIns="0" tIns="0" rIns="0" bIns="0" rtlCol="0" anchor="t">
            <a:spAutoFit/>
          </a:bodyPr>
          <a:lstStyle/>
          <a:p>
            <a:pPr marL="0" lvl="0" indent="0">
              <a:lnSpc>
                <a:spcPts val="3900"/>
              </a:lnSpc>
            </a:pPr>
            <a:r>
              <a:rPr lang="en-US" sz="3000" dirty="0">
                <a:solidFill>
                  <a:srgbClr val="FFFFFF"/>
                </a:solidFill>
                <a:latin typeface="Open Sans"/>
              </a:rPr>
              <a:t>&lt;impact</a:t>
            </a:r>
          </a:p>
        </p:txBody>
      </p:sp>
      <p:sp>
        <p:nvSpPr>
          <p:cNvPr id="10" name="AutoShape 4">
            <a:extLst>
              <a:ext uri="{FF2B5EF4-FFF2-40B4-BE49-F238E27FC236}">
                <a16:creationId xmlns:a16="http://schemas.microsoft.com/office/drawing/2014/main" id="{AB1F6392-1E99-E37B-7600-0941526EB1EC}"/>
              </a:ext>
            </a:extLst>
          </p:cNvPr>
          <p:cNvSpPr/>
          <p:nvPr/>
        </p:nvSpPr>
        <p:spPr>
          <a:xfrm>
            <a:off x="6995551" y="2866319"/>
            <a:ext cx="1116986" cy="0"/>
          </a:xfrm>
          <a:prstGeom prst="line">
            <a:avLst/>
          </a:prstGeom>
          <a:ln w="19050" cap="rnd">
            <a:solidFill>
              <a:srgbClr val="FFFFFF"/>
            </a:solidFill>
            <a:prstDash val="solid"/>
            <a:headEnd type="none" w="sm" len="sm"/>
            <a:tailEnd type="none" w="sm" len="sm"/>
          </a:ln>
        </p:spPr>
        <p:txBody>
          <a:bodyPr/>
          <a:lstStyle/>
          <a:p>
            <a:endParaRPr lang="en-US"/>
          </a:p>
        </p:txBody>
      </p:sp>
      <p:sp>
        <p:nvSpPr>
          <p:cNvPr id="11" name="TextBox 7">
            <a:extLst>
              <a:ext uri="{FF2B5EF4-FFF2-40B4-BE49-F238E27FC236}">
                <a16:creationId xmlns:a16="http://schemas.microsoft.com/office/drawing/2014/main" id="{2BDD8171-D01C-7B04-AFA4-8994344598F1}"/>
              </a:ext>
            </a:extLst>
          </p:cNvPr>
          <p:cNvSpPr txBox="1"/>
          <p:nvPr/>
        </p:nvSpPr>
        <p:spPr>
          <a:xfrm>
            <a:off x="8834912" y="2565891"/>
            <a:ext cx="8424388" cy="485775"/>
          </a:xfrm>
          <a:prstGeom prst="rect">
            <a:avLst/>
          </a:prstGeom>
        </p:spPr>
        <p:txBody>
          <a:bodyPr lIns="0" tIns="0" rIns="0" bIns="0" rtlCol="0" anchor="t">
            <a:spAutoFit/>
          </a:bodyPr>
          <a:lstStyle/>
          <a:p>
            <a:pPr marL="0" lvl="0" indent="0">
              <a:lnSpc>
                <a:spcPts val="3900"/>
              </a:lnSpc>
            </a:pPr>
            <a:r>
              <a:rPr lang="en-US" sz="3000" dirty="0">
                <a:solidFill>
                  <a:srgbClr val="FFFFFF"/>
                </a:solidFill>
                <a:latin typeface="Open Sans"/>
              </a:rPr>
              <a:t>&lt;impact&gt;</a:t>
            </a:r>
          </a:p>
        </p:txBody>
      </p:sp>
      <p:sp>
        <p:nvSpPr>
          <p:cNvPr id="12" name="AutoShape 3">
            <a:extLst>
              <a:ext uri="{FF2B5EF4-FFF2-40B4-BE49-F238E27FC236}">
                <a16:creationId xmlns:a16="http://schemas.microsoft.com/office/drawing/2014/main" id="{36EBF904-5714-2830-0A30-B8F6D849DA72}"/>
              </a:ext>
            </a:extLst>
          </p:cNvPr>
          <p:cNvSpPr/>
          <p:nvPr/>
        </p:nvSpPr>
        <p:spPr>
          <a:xfrm>
            <a:off x="6989455" y="5147195"/>
            <a:ext cx="1116986" cy="0"/>
          </a:xfrm>
          <a:prstGeom prst="line">
            <a:avLst/>
          </a:prstGeom>
          <a:ln w="19050" cap="rnd">
            <a:solidFill>
              <a:srgbClr val="FFFFFF"/>
            </a:solidFill>
            <a:prstDash val="solid"/>
            <a:headEnd type="none" w="sm" len="sm"/>
            <a:tailEnd type="none" w="sm" len="sm"/>
          </a:ln>
        </p:spPr>
        <p:txBody>
          <a:bodyPr/>
          <a:lstStyle/>
          <a:p>
            <a:endParaRPr lang="en-US"/>
          </a:p>
        </p:txBody>
      </p:sp>
      <p:sp>
        <p:nvSpPr>
          <p:cNvPr id="13" name="AutoShape 4">
            <a:extLst>
              <a:ext uri="{FF2B5EF4-FFF2-40B4-BE49-F238E27FC236}">
                <a16:creationId xmlns:a16="http://schemas.microsoft.com/office/drawing/2014/main" id="{0C635659-45CE-8866-FEA3-85014F77F6AA}"/>
              </a:ext>
            </a:extLst>
          </p:cNvPr>
          <p:cNvSpPr/>
          <p:nvPr/>
        </p:nvSpPr>
        <p:spPr>
          <a:xfrm>
            <a:off x="6989455" y="7532103"/>
            <a:ext cx="1116986" cy="0"/>
          </a:xfrm>
          <a:prstGeom prst="line">
            <a:avLst/>
          </a:prstGeom>
          <a:ln w="19050" cap="rnd">
            <a:solidFill>
              <a:srgbClr val="FFFFFF"/>
            </a:solidFill>
            <a:prstDash val="solid"/>
            <a:headEnd type="none" w="sm" len="sm"/>
            <a:tailEnd type="none" w="sm" len="sm"/>
          </a:ln>
        </p:spPr>
        <p:txBody>
          <a:bodyPr/>
          <a:lstStyle/>
          <a:p>
            <a:endParaRPr lang="en-US"/>
          </a:p>
        </p:txBody>
      </p:sp>
      <p:sp>
        <p:nvSpPr>
          <p:cNvPr id="14" name="TextBox 6">
            <a:extLst>
              <a:ext uri="{FF2B5EF4-FFF2-40B4-BE49-F238E27FC236}">
                <a16:creationId xmlns:a16="http://schemas.microsoft.com/office/drawing/2014/main" id="{4824D5FF-5515-1BD3-7AE4-E1C0369146A4}"/>
              </a:ext>
            </a:extLst>
          </p:cNvPr>
          <p:cNvSpPr txBox="1"/>
          <p:nvPr/>
        </p:nvSpPr>
        <p:spPr>
          <a:xfrm>
            <a:off x="8828816" y="4899545"/>
            <a:ext cx="8424388" cy="485775"/>
          </a:xfrm>
          <a:prstGeom prst="rect">
            <a:avLst/>
          </a:prstGeom>
        </p:spPr>
        <p:txBody>
          <a:bodyPr lIns="0" tIns="0" rIns="0" bIns="0" rtlCol="0" anchor="t">
            <a:spAutoFit/>
          </a:bodyPr>
          <a:lstStyle/>
          <a:p>
            <a:pPr marL="0" lvl="0" indent="0">
              <a:lnSpc>
                <a:spcPts val="3900"/>
              </a:lnSpc>
            </a:pPr>
            <a:r>
              <a:rPr lang="en-US" sz="3000" dirty="0">
                <a:solidFill>
                  <a:srgbClr val="FFFFFF"/>
                </a:solidFill>
                <a:latin typeface="Open Sans"/>
              </a:rPr>
              <a:t>&lt;future work&gt;</a:t>
            </a:r>
          </a:p>
        </p:txBody>
      </p:sp>
      <p:sp>
        <p:nvSpPr>
          <p:cNvPr id="15" name="TextBox 7">
            <a:extLst>
              <a:ext uri="{FF2B5EF4-FFF2-40B4-BE49-F238E27FC236}">
                <a16:creationId xmlns:a16="http://schemas.microsoft.com/office/drawing/2014/main" id="{544E2302-4AFE-3CC2-B725-DFAAEB36BB5F}"/>
              </a:ext>
            </a:extLst>
          </p:cNvPr>
          <p:cNvSpPr txBox="1"/>
          <p:nvPr/>
        </p:nvSpPr>
        <p:spPr>
          <a:xfrm>
            <a:off x="8828816" y="7231675"/>
            <a:ext cx="8424388" cy="485775"/>
          </a:xfrm>
          <a:prstGeom prst="rect">
            <a:avLst/>
          </a:prstGeom>
        </p:spPr>
        <p:txBody>
          <a:bodyPr lIns="0" tIns="0" rIns="0" bIns="0" rtlCol="0" anchor="t">
            <a:spAutoFit/>
          </a:bodyPr>
          <a:lstStyle/>
          <a:p>
            <a:pPr marL="0" lvl="0" indent="0">
              <a:lnSpc>
                <a:spcPts val="3900"/>
              </a:lnSpc>
            </a:pPr>
            <a:r>
              <a:rPr lang="en-US" sz="3000" dirty="0">
                <a:solidFill>
                  <a:srgbClr val="FFFFFF"/>
                </a:solidFill>
                <a:latin typeface="Open Sans"/>
              </a:rPr>
              <a:t>&lt;…&gt;</a:t>
            </a:r>
          </a:p>
        </p:txBody>
      </p:sp>
      <p:sp>
        <p:nvSpPr>
          <p:cNvPr id="16" name="AutoShape 4">
            <a:extLst>
              <a:ext uri="{FF2B5EF4-FFF2-40B4-BE49-F238E27FC236}">
                <a16:creationId xmlns:a16="http://schemas.microsoft.com/office/drawing/2014/main" id="{447B6129-1566-07FB-C019-2A9347F84FC6}"/>
              </a:ext>
            </a:extLst>
          </p:cNvPr>
          <p:cNvSpPr/>
          <p:nvPr/>
        </p:nvSpPr>
        <p:spPr>
          <a:xfrm>
            <a:off x="6989455" y="6366038"/>
            <a:ext cx="1116986" cy="0"/>
          </a:xfrm>
          <a:prstGeom prst="line">
            <a:avLst/>
          </a:prstGeom>
          <a:ln w="19050" cap="rnd">
            <a:solidFill>
              <a:srgbClr val="FFFFFF"/>
            </a:solidFill>
            <a:prstDash val="solid"/>
            <a:headEnd type="none" w="sm" len="sm"/>
            <a:tailEnd type="none" w="sm" len="sm"/>
          </a:ln>
        </p:spPr>
        <p:txBody>
          <a:bodyPr/>
          <a:lstStyle/>
          <a:p>
            <a:endParaRPr lang="en-US"/>
          </a:p>
        </p:txBody>
      </p:sp>
      <p:sp>
        <p:nvSpPr>
          <p:cNvPr id="17" name="TextBox 7">
            <a:extLst>
              <a:ext uri="{FF2B5EF4-FFF2-40B4-BE49-F238E27FC236}">
                <a16:creationId xmlns:a16="http://schemas.microsoft.com/office/drawing/2014/main" id="{CECEAA80-3E9A-B434-3F18-93107BDFF74D}"/>
              </a:ext>
            </a:extLst>
          </p:cNvPr>
          <p:cNvSpPr txBox="1"/>
          <p:nvPr/>
        </p:nvSpPr>
        <p:spPr>
          <a:xfrm>
            <a:off x="8828816" y="6065610"/>
            <a:ext cx="8424388" cy="485775"/>
          </a:xfrm>
          <a:prstGeom prst="rect">
            <a:avLst/>
          </a:prstGeom>
        </p:spPr>
        <p:txBody>
          <a:bodyPr lIns="0" tIns="0" rIns="0" bIns="0" rtlCol="0" anchor="t">
            <a:spAutoFit/>
          </a:bodyPr>
          <a:lstStyle/>
          <a:p>
            <a:pPr marL="0" lvl="0" indent="0">
              <a:lnSpc>
                <a:spcPts val="3900"/>
              </a:lnSpc>
            </a:pPr>
            <a:r>
              <a:rPr lang="en-US" sz="3000" dirty="0">
                <a:solidFill>
                  <a:srgbClr val="FFFFFF"/>
                </a:solidFill>
                <a:latin typeface="Open Sans"/>
              </a:rPr>
              <a:t>&lt;acknowledgements&gt;</a:t>
            </a:r>
          </a:p>
        </p:txBody>
      </p:sp>
      <p:sp>
        <p:nvSpPr>
          <p:cNvPr id="22" name="Slide Number Placeholder 5">
            <a:extLst>
              <a:ext uri="{FF2B5EF4-FFF2-40B4-BE49-F238E27FC236}">
                <a16:creationId xmlns:a16="http://schemas.microsoft.com/office/drawing/2014/main" id="{991CB871-4A0D-8FB2-ED43-E33A9956A4E9}"/>
              </a:ext>
            </a:extLst>
          </p:cNvPr>
          <p:cNvSpPr>
            <a:spLocks noGrp="1"/>
          </p:cNvSpPr>
          <p:nvPr>
            <p:ph type="sldNum" sz="quarter" idx="12"/>
          </p:nvPr>
        </p:nvSpPr>
        <p:spPr>
          <a:xfrm>
            <a:off x="17259300" y="-1"/>
            <a:ext cx="1028700" cy="1141605"/>
          </a:xfrm>
        </p:spPr>
        <p:txBody>
          <a:bodyPr wrap="square" lIns="91440" tIns="91440" rIns="91440" bIns="91440" anchor="t"/>
          <a:lstStyle/>
          <a:p>
            <a:fld id="{B6F15528-21DE-4FAA-801E-634DDDAF4B2B}" type="slidenum">
              <a:rPr lang="en-US" sz="3600" smtClean="0"/>
              <a:pPr/>
              <a:t>36</a:t>
            </a:fld>
            <a:endParaRPr lang="en-US" sz="3600" dirty="0"/>
          </a:p>
        </p:txBody>
      </p:sp>
    </p:spTree>
    <p:extLst>
      <p:ext uri="{BB962C8B-B14F-4D97-AF65-F5344CB8AC3E}">
        <p14:creationId xmlns:p14="http://schemas.microsoft.com/office/powerpoint/2010/main" val="213926175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t="15625"/>
          <a:stretch>
            <a:fillRect/>
          </a:stretch>
        </a:blipFill>
        <a:effectLst/>
      </p:bgPr>
    </p:bg>
    <p:spTree>
      <p:nvGrpSpPr>
        <p:cNvPr id="1" name=""/>
        <p:cNvGrpSpPr/>
        <p:nvPr/>
      </p:nvGrpSpPr>
      <p:grpSpPr>
        <a:xfrm>
          <a:off x="0" y="0"/>
          <a:ext cx="0" cy="0"/>
          <a:chOff x="0" y="0"/>
          <a:chExt cx="0" cy="0"/>
        </a:xfrm>
      </p:grpSpPr>
      <p:pic>
        <p:nvPicPr>
          <p:cNvPr id="4" name="Picture 4"/>
          <p:cNvPicPr>
            <a:picLocks noChangeAspect="1"/>
          </p:cNvPicPr>
          <p:nvPr/>
        </p:nvPicPr>
        <p:blipFill>
          <a:blip r:embed="rId3"/>
          <a:srcRect/>
          <a:stretch>
            <a:fillRect/>
          </a:stretch>
        </p:blipFill>
        <p:spPr>
          <a:xfrm>
            <a:off x="11939447" y="9263296"/>
            <a:ext cx="6348553" cy="1023704"/>
          </a:xfrm>
          <a:prstGeom prst="rect">
            <a:avLst/>
          </a:prstGeom>
        </p:spPr>
      </p:pic>
      <p:sp>
        <p:nvSpPr>
          <p:cNvPr id="18" name="Rectangle 17">
            <a:extLst>
              <a:ext uri="{FF2B5EF4-FFF2-40B4-BE49-F238E27FC236}">
                <a16:creationId xmlns:a16="http://schemas.microsoft.com/office/drawing/2014/main" id="{93CF623B-727D-9A20-E295-C3CF8FF60C86}"/>
              </a:ext>
            </a:extLst>
          </p:cNvPr>
          <p:cNvSpPr/>
          <p:nvPr/>
        </p:nvSpPr>
        <p:spPr>
          <a:xfrm>
            <a:off x="0" y="0"/>
            <a:ext cx="18288000" cy="10287000"/>
          </a:xfrm>
          <a:prstGeom prst="rect">
            <a:avLst/>
          </a:prstGeom>
          <a:solidFill>
            <a:schemeClr val="tx1">
              <a:alpha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2">
            <a:extLst>
              <a:ext uri="{FF2B5EF4-FFF2-40B4-BE49-F238E27FC236}">
                <a16:creationId xmlns:a16="http://schemas.microsoft.com/office/drawing/2014/main" id="{207ED1FD-29C2-F3FF-FEF5-F05FEF5A8528}"/>
              </a:ext>
            </a:extLst>
          </p:cNvPr>
          <p:cNvSpPr txBox="1"/>
          <p:nvPr/>
        </p:nvSpPr>
        <p:spPr>
          <a:xfrm>
            <a:off x="1028700" y="962025"/>
            <a:ext cx="5671389" cy="993605"/>
          </a:xfrm>
          <a:prstGeom prst="rect">
            <a:avLst/>
          </a:prstGeom>
        </p:spPr>
        <p:txBody>
          <a:bodyPr lIns="0" tIns="0" rIns="0" bIns="0" rtlCol="0" anchor="t">
            <a:spAutoFit/>
          </a:bodyPr>
          <a:lstStyle/>
          <a:p>
            <a:pPr marL="0" lvl="0" indent="0" algn="l">
              <a:lnSpc>
                <a:spcPts val="8450"/>
              </a:lnSpc>
            </a:pPr>
            <a:r>
              <a:rPr lang="en-US" sz="6500" dirty="0">
                <a:solidFill>
                  <a:srgbClr val="FFFFFF"/>
                </a:solidFill>
                <a:latin typeface="Encode Sans Black" pitchFamily="2" charset="0"/>
              </a:rPr>
              <a:t>References</a:t>
            </a:r>
          </a:p>
        </p:txBody>
      </p:sp>
      <p:sp>
        <p:nvSpPr>
          <p:cNvPr id="6" name="AutoShape 3">
            <a:extLst>
              <a:ext uri="{FF2B5EF4-FFF2-40B4-BE49-F238E27FC236}">
                <a16:creationId xmlns:a16="http://schemas.microsoft.com/office/drawing/2014/main" id="{9C92D40D-FE27-2098-9977-E99CAAA87264}"/>
              </a:ext>
            </a:extLst>
          </p:cNvPr>
          <p:cNvSpPr/>
          <p:nvPr/>
        </p:nvSpPr>
        <p:spPr>
          <a:xfrm>
            <a:off x="6995551" y="1647476"/>
            <a:ext cx="1116986" cy="0"/>
          </a:xfrm>
          <a:prstGeom prst="line">
            <a:avLst/>
          </a:prstGeom>
          <a:ln w="19050" cap="rnd">
            <a:solidFill>
              <a:srgbClr val="FFFFFF"/>
            </a:solidFill>
            <a:prstDash val="solid"/>
            <a:headEnd type="none" w="sm" len="sm"/>
            <a:tailEnd type="none" w="sm" len="sm"/>
          </a:ln>
        </p:spPr>
        <p:txBody>
          <a:bodyPr/>
          <a:lstStyle/>
          <a:p>
            <a:endParaRPr lang="en-US"/>
          </a:p>
        </p:txBody>
      </p:sp>
      <p:sp>
        <p:nvSpPr>
          <p:cNvPr id="7" name="AutoShape 4">
            <a:extLst>
              <a:ext uri="{FF2B5EF4-FFF2-40B4-BE49-F238E27FC236}">
                <a16:creationId xmlns:a16="http://schemas.microsoft.com/office/drawing/2014/main" id="{AED01CF0-8FAF-485E-828D-FB03CAC06697}"/>
              </a:ext>
            </a:extLst>
          </p:cNvPr>
          <p:cNvSpPr/>
          <p:nvPr/>
        </p:nvSpPr>
        <p:spPr>
          <a:xfrm>
            <a:off x="6995551" y="4032384"/>
            <a:ext cx="1116986" cy="0"/>
          </a:xfrm>
          <a:prstGeom prst="line">
            <a:avLst/>
          </a:prstGeom>
          <a:ln w="19050" cap="rnd">
            <a:solidFill>
              <a:srgbClr val="FFFFFF"/>
            </a:solidFill>
            <a:prstDash val="solid"/>
            <a:headEnd type="none" w="sm" len="sm"/>
            <a:tailEnd type="none" w="sm" len="sm"/>
          </a:ln>
        </p:spPr>
        <p:txBody>
          <a:bodyPr/>
          <a:lstStyle/>
          <a:p>
            <a:endParaRPr lang="en-US"/>
          </a:p>
        </p:txBody>
      </p:sp>
      <p:sp>
        <p:nvSpPr>
          <p:cNvPr id="8" name="TextBox 6">
            <a:extLst>
              <a:ext uri="{FF2B5EF4-FFF2-40B4-BE49-F238E27FC236}">
                <a16:creationId xmlns:a16="http://schemas.microsoft.com/office/drawing/2014/main" id="{7BC53D40-D68D-C6E5-7130-BAB1A77E8F8C}"/>
              </a:ext>
            </a:extLst>
          </p:cNvPr>
          <p:cNvSpPr txBox="1"/>
          <p:nvPr/>
        </p:nvSpPr>
        <p:spPr>
          <a:xfrm>
            <a:off x="8834912" y="1399826"/>
            <a:ext cx="8424388" cy="954107"/>
          </a:xfrm>
          <a:prstGeom prst="rect">
            <a:avLst/>
          </a:prstGeom>
        </p:spPr>
        <p:txBody>
          <a:bodyPr lIns="0" tIns="0" rIns="0" bIns="0" rtlCol="0" anchor="t">
            <a:spAutoFit/>
          </a:bodyPr>
          <a:lstStyle/>
          <a:p>
            <a:pPr marL="0" lvl="0" indent="0"/>
            <a:r>
              <a:rPr lang="en-US" sz="3000" dirty="0">
                <a:solidFill>
                  <a:srgbClr val="FFFFFF"/>
                </a:solidFill>
                <a:latin typeface="Open Sans"/>
              </a:rPr>
              <a:t>[1] </a:t>
            </a:r>
            <a:r>
              <a:rPr lang="en-US" sz="1600" dirty="0">
                <a:solidFill>
                  <a:srgbClr val="FFFFFF"/>
                </a:solidFill>
                <a:latin typeface="Open Sans"/>
              </a:rPr>
              <a:t>Jake D. </a:t>
            </a:r>
            <a:r>
              <a:rPr lang="en-US" sz="1600" dirty="0" err="1">
                <a:solidFill>
                  <a:srgbClr val="FFFFFF"/>
                </a:solidFill>
                <a:latin typeface="Open Sans"/>
              </a:rPr>
              <a:t>Quenzer</a:t>
            </a:r>
            <a:r>
              <a:rPr lang="en-US" sz="1600" dirty="0">
                <a:solidFill>
                  <a:srgbClr val="FFFFFF"/>
                </a:solidFill>
                <a:latin typeface="Open Sans"/>
              </a:rPr>
              <a:t>, Alison </a:t>
            </a:r>
            <a:r>
              <a:rPr lang="en-US" sz="1600" dirty="0" err="1">
                <a:solidFill>
                  <a:srgbClr val="FFFFFF"/>
                </a:solidFill>
                <a:latin typeface="Open Sans"/>
              </a:rPr>
              <a:t>Zongolowicz</a:t>
            </a:r>
            <a:r>
              <a:rPr lang="en-US" sz="1600" dirty="0">
                <a:solidFill>
                  <a:srgbClr val="FFFFFF"/>
                </a:solidFill>
                <a:latin typeface="Open Sans"/>
              </a:rPr>
              <a:t>, Kimberly A. Hinson, Bijan </a:t>
            </a:r>
            <a:r>
              <a:rPr lang="en-US" sz="1600" dirty="0" err="1">
                <a:solidFill>
                  <a:srgbClr val="FFFFFF"/>
                </a:solidFill>
                <a:latin typeface="Open Sans"/>
              </a:rPr>
              <a:t>Barzgaran</a:t>
            </a:r>
            <a:r>
              <a:rPr lang="en-US" sz="1600" dirty="0">
                <a:solidFill>
                  <a:srgbClr val="FFFFFF"/>
                </a:solidFill>
                <a:latin typeface="Open Sans"/>
              </a:rPr>
              <a:t>, Eli Livne, Mehran </a:t>
            </a:r>
            <a:r>
              <a:rPr lang="en-US" sz="1600" dirty="0" err="1">
                <a:solidFill>
                  <a:srgbClr val="FFFFFF"/>
                </a:solidFill>
                <a:latin typeface="Open Sans"/>
              </a:rPr>
              <a:t>Mesbahi</a:t>
            </a:r>
            <a:r>
              <a:rPr lang="en-US" sz="1600" dirty="0">
                <a:solidFill>
                  <a:srgbClr val="FFFFFF"/>
                </a:solidFill>
                <a:latin typeface="Open Sans"/>
              </a:rPr>
              <a:t>, and Kristi Morgansen. Model for Aeroelastic Response to Gust Excitation. American Institute of Aeronautics and Astronautics Inc., 2019.</a:t>
            </a:r>
            <a:endParaRPr lang="en-US" dirty="0">
              <a:solidFill>
                <a:srgbClr val="FFFFFF"/>
              </a:solidFill>
              <a:latin typeface="Open Sans"/>
            </a:endParaRPr>
          </a:p>
        </p:txBody>
      </p:sp>
      <p:sp>
        <p:nvSpPr>
          <p:cNvPr id="9" name="TextBox 7">
            <a:extLst>
              <a:ext uri="{FF2B5EF4-FFF2-40B4-BE49-F238E27FC236}">
                <a16:creationId xmlns:a16="http://schemas.microsoft.com/office/drawing/2014/main" id="{7CA1E165-78E3-4F74-6637-730DCD0A2316}"/>
              </a:ext>
            </a:extLst>
          </p:cNvPr>
          <p:cNvSpPr txBox="1"/>
          <p:nvPr/>
        </p:nvSpPr>
        <p:spPr>
          <a:xfrm>
            <a:off x="8834912" y="3731956"/>
            <a:ext cx="8424388" cy="461665"/>
          </a:xfrm>
          <a:prstGeom prst="rect">
            <a:avLst/>
          </a:prstGeom>
        </p:spPr>
        <p:txBody>
          <a:bodyPr lIns="0" tIns="0" rIns="0" bIns="0" rtlCol="0" anchor="t">
            <a:spAutoFit/>
          </a:bodyPr>
          <a:lstStyle/>
          <a:p>
            <a:pPr marL="0" lvl="0" indent="0"/>
            <a:r>
              <a:rPr lang="en-US" sz="3000" dirty="0">
                <a:solidFill>
                  <a:srgbClr val="FFFFFF"/>
                </a:solidFill>
                <a:latin typeface="Open Sans"/>
              </a:rPr>
              <a:t>[3]</a:t>
            </a:r>
          </a:p>
        </p:txBody>
      </p:sp>
      <p:sp>
        <p:nvSpPr>
          <p:cNvPr id="10" name="AutoShape 4">
            <a:extLst>
              <a:ext uri="{FF2B5EF4-FFF2-40B4-BE49-F238E27FC236}">
                <a16:creationId xmlns:a16="http://schemas.microsoft.com/office/drawing/2014/main" id="{AB1F6392-1E99-E37B-7600-0941526EB1EC}"/>
              </a:ext>
            </a:extLst>
          </p:cNvPr>
          <p:cNvSpPr/>
          <p:nvPr/>
        </p:nvSpPr>
        <p:spPr>
          <a:xfrm>
            <a:off x="6995551" y="2866319"/>
            <a:ext cx="1116986" cy="0"/>
          </a:xfrm>
          <a:prstGeom prst="line">
            <a:avLst/>
          </a:prstGeom>
          <a:ln w="19050" cap="rnd">
            <a:solidFill>
              <a:srgbClr val="FFFFFF"/>
            </a:solidFill>
            <a:prstDash val="solid"/>
            <a:headEnd type="none" w="sm" len="sm"/>
            <a:tailEnd type="none" w="sm" len="sm"/>
          </a:ln>
        </p:spPr>
        <p:txBody>
          <a:bodyPr/>
          <a:lstStyle/>
          <a:p>
            <a:endParaRPr lang="en-US"/>
          </a:p>
        </p:txBody>
      </p:sp>
      <p:sp>
        <p:nvSpPr>
          <p:cNvPr id="11" name="TextBox 7">
            <a:extLst>
              <a:ext uri="{FF2B5EF4-FFF2-40B4-BE49-F238E27FC236}">
                <a16:creationId xmlns:a16="http://schemas.microsoft.com/office/drawing/2014/main" id="{2BDD8171-D01C-7B04-AFA4-8994344598F1}"/>
              </a:ext>
            </a:extLst>
          </p:cNvPr>
          <p:cNvSpPr txBox="1"/>
          <p:nvPr/>
        </p:nvSpPr>
        <p:spPr>
          <a:xfrm>
            <a:off x="8834912" y="2565891"/>
            <a:ext cx="8424388" cy="954107"/>
          </a:xfrm>
          <a:prstGeom prst="rect">
            <a:avLst/>
          </a:prstGeom>
        </p:spPr>
        <p:txBody>
          <a:bodyPr lIns="0" tIns="0" rIns="0" bIns="0" rtlCol="0" anchor="t">
            <a:spAutoFit/>
          </a:bodyPr>
          <a:lstStyle/>
          <a:p>
            <a:pPr marL="0" lvl="0" indent="0"/>
            <a:r>
              <a:rPr lang="en-US" sz="3000" dirty="0">
                <a:solidFill>
                  <a:srgbClr val="FFFFFF"/>
                </a:solidFill>
                <a:latin typeface="Open Sans"/>
              </a:rPr>
              <a:t>[2] </a:t>
            </a:r>
            <a:r>
              <a:rPr lang="en-US" sz="1600" dirty="0">
                <a:solidFill>
                  <a:srgbClr val="FFFFFF"/>
                </a:solidFill>
                <a:latin typeface="Open Sans"/>
              </a:rPr>
              <a:t>Mark B. Tischler and Robert K. </a:t>
            </a:r>
            <a:r>
              <a:rPr lang="en-US" sz="1600" dirty="0" err="1">
                <a:solidFill>
                  <a:srgbClr val="FFFFFF"/>
                </a:solidFill>
                <a:latin typeface="Open Sans"/>
              </a:rPr>
              <a:t>Remple</a:t>
            </a:r>
            <a:r>
              <a:rPr lang="en-US" sz="1600" dirty="0">
                <a:solidFill>
                  <a:srgbClr val="FFFFFF"/>
                </a:solidFill>
                <a:latin typeface="Open Sans"/>
              </a:rPr>
              <a:t>. Aircraft and Rotorcraft System Identification, chapter 7. American Institute of Aeronautics and Astronautics, Inc., 1801 Alexander Bell Drive, Reston, VA 20191-4344, 2 edition, 2006.</a:t>
            </a:r>
            <a:endParaRPr lang="en-US" dirty="0">
              <a:solidFill>
                <a:srgbClr val="FFFFFF"/>
              </a:solidFill>
              <a:latin typeface="Open Sans"/>
            </a:endParaRPr>
          </a:p>
        </p:txBody>
      </p:sp>
      <p:sp>
        <p:nvSpPr>
          <p:cNvPr id="12" name="AutoShape 3">
            <a:extLst>
              <a:ext uri="{FF2B5EF4-FFF2-40B4-BE49-F238E27FC236}">
                <a16:creationId xmlns:a16="http://schemas.microsoft.com/office/drawing/2014/main" id="{36EBF904-5714-2830-0A30-B8F6D849DA72}"/>
              </a:ext>
            </a:extLst>
          </p:cNvPr>
          <p:cNvSpPr/>
          <p:nvPr/>
        </p:nvSpPr>
        <p:spPr>
          <a:xfrm>
            <a:off x="6989455" y="5147195"/>
            <a:ext cx="1116986" cy="0"/>
          </a:xfrm>
          <a:prstGeom prst="line">
            <a:avLst/>
          </a:prstGeom>
          <a:ln w="19050" cap="rnd">
            <a:solidFill>
              <a:srgbClr val="FFFFFF"/>
            </a:solidFill>
            <a:prstDash val="solid"/>
            <a:headEnd type="none" w="sm" len="sm"/>
            <a:tailEnd type="none" w="sm" len="sm"/>
          </a:ln>
        </p:spPr>
        <p:txBody>
          <a:bodyPr/>
          <a:lstStyle/>
          <a:p>
            <a:endParaRPr lang="en-US"/>
          </a:p>
        </p:txBody>
      </p:sp>
      <p:sp>
        <p:nvSpPr>
          <p:cNvPr id="13" name="AutoShape 4">
            <a:extLst>
              <a:ext uri="{FF2B5EF4-FFF2-40B4-BE49-F238E27FC236}">
                <a16:creationId xmlns:a16="http://schemas.microsoft.com/office/drawing/2014/main" id="{0C635659-45CE-8866-FEA3-85014F77F6AA}"/>
              </a:ext>
            </a:extLst>
          </p:cNvPr>
          <p:cNvSpPr/>
          <p:nvPr/>
        </p:nvSpPr>
        <p:spPr>
          <a:xfrm>
            <a:off x="6989455" y="7532103"/>
            <a:ext cx="1116986" cy="0"/>
          </a:xfrm>
          <a:prstGeom prst="line">
            <a:avLst/>
          </a:prstGeom>
          <a:ln w="19050" cap="rnd">
            <a:solidFill>
              <a:srgbClr val="FFFFFF"/>
            </a:solidFill>
            <a:prstDash val="solid"/>
            <a:headEnd type="none" w="sm" len="sm"/>
            <a:tailEnd type="none" w="sm" len="sm"/>
          </a:ln>
        </p:spPr>
        <p:txBody>
          <a:bodyPr/>
          <a:lstStyle/>
          <a:p>
            <a:endParaRPr lang="en-US"/>
          </a:p>
        </p:txBody>
      </p:sp>
      <p:sp>
        <p:nvSpPr>
          <p:cNvPr id="14" name="TextBox 6">
            <a:extLst>
              <a:ext uri="{FF2B5EF4-FFF2-40B4-BE49-F238E27FC236}">
                <a16:creationId xmlns:a16="http://schemas.microsoft.com/office/drawing/2014/main" id="{4824D5FF-5515-1BD3-7AE4-E1C0369146A4}"/>
              </a:ext>
            </a:extLst>
          </p:cNvPr>
          <p:cNvSpPr txBox="1"/>
          <p:nvPr/>
        </p:nvSpPr>
        <p:spPr>
          <a:xfrm>
            <a:off x="8828816" y="4899545"/>
            <a:ext cx="8424388" cy="461665"/>
          </a:xfrm>
          <a:prstGeom prst="rect">
            <a:avLst/>
          </a:prstGeom>
        </p:spPr>
        <p:txBody>
          <a:bodyPr lIns="0" tIns="0" rIns="0" bIns="0" rtlCol="0" anchor="t">
            <a:spAutoFit/>
          </a:bodyPr>
          <a:lstStyle/>
          <a:p>
            <a:pPr marL="0" lvl="0" indent="0"/>
            <a:r>
              <a:rPr lang="en-US" sz="3000" dirty="0">
                <a:solidFill>
                  <a:srgbClr val="FFFFFF"/>
                </a:solidFill>
                <a:latin typeface="Open Sans"/>
              </a:rPr>
              <a:t>[4]</a:t>
            </a:r>
          </a:p>
        </p:txBody>
      </p:sp>
      <p:sp>
        <p:nvSpPr>
          <p:cNvPr id="15" name="TextBox 7">
            <a:extLst>
              <a:ext uri="{FF2B5EF4-FFF2-40B4-BE49-F238E27FC236}">
                <a16:creationId xmlns:a16="http://schemas.microsoft.com/office/drawing/2014/main" id="{544E2302-4AFE-3CC2-B725-DFAAEB36BB5F}"/>
              </a:ext>
            </a:extLst>
          </p:cNvPr>
          <p:cNvSpPr txBox="1"/>
          <p:nvPr/>
        </p:nvSpPr>
        <p:spPr>
          <a:xfrm>
            <a:off x="8828816" y="7231675"/>
            <a:ext cx="8424388" cy="461665"/>
          </a:xfrm>
          <a:prstGeom prst="rect">
            <a:avLst/>
          </a:prstGeom>
        </p:spPr>
        <p:txBody>
          <a:bodyPr lIns="0" tIns="0" rIns="0" bIns="0" rtlCol="0" anchor="t">
            <a:spAutoFit/>
          </a:bodyPr>
          <a:lstStyle/>
          <a:p>
            <a:pPr marL="0" lvl="0" indent="0"/>
            <a:r>
              <a:rPr lang="en-US" sz="3000" dirty="0">
                <a:solidFill>
                  <a:srgbClr val="FFFFFF"/>
                </a:solidFill>
                <a:latin typeface="Open Sans"/>
              </a:rPr>
              <a:t>[6]</a:t>
            </a:r>
          </a:p>
        </p:txBody>
      </p:sp>
      <p:sp>
        <p:nvSpPr>
          <p:cNvPr id="16" name="AutoShape 4">
            <a:extLst>
              <a:ext uri="{FF2B5EF4-FFF2-40B4-BE49-F238E27FC236}">
                <a16:creationId xmlns:a16="http://schemas.microsoft.com/office/drawing/2014/main" id="{447B6129-1566-07FB-C019-2A9347F84FC6}"/>
              </a:ext>
            </a:extLst>
          </p:cNvPr>
          <p:cNvSpPr/>
          <p:nvPr/>
        </p:nvSpPr>
        <p:spPr>
          <a:xfrm>
            <a:off x="6989455" y="6366038"/>
            <a:ext cx="1116986" cy="0"/>
          </a:xfrm>
          <a:prstGeom prst="line">
            <a:avLst/>
          </a:prstGeom>
          <a:ln w="19050" cap="rnd">
            <a:solidFill>
              <a:srgbClr val="FFFFFF"/>
            </a:solidFill>
            <a:prstDash val="solid"/>
            <a:headEnd type="none" w="sm" len="sm"/>
            <a:tailEnd type="none" w="sm" len="sm"/>
          </a:ln>
        </p:spPr>
        <p:txBody>
          <a:bodyPr/>
          <a:lstStyle/>
          <a:p>
            <a:endParaRPr lang="en-US"/>
          </a:p>
        </p:txBody>
      </p:sp>
      <p:sp>
        <p:nvSpPr>
          <p:cNvPr id="17" name="TextBox 7">
            <a:extLst>
              <a:ext uri="{FF2B5EF4-FFF2-40B4-BE49-F238E27FC236}">
                <a16:creationId xmlns:a16="http://schemas.microsoft.com/office/drawing/2014/main" id="{CECEAA80-3E9A-B434-3F18-93107BDFF74D}"/>
              </a:ext>
            </a:extLst>
          </p:cNvPr>
          <p:cNvSpPr txBox="1"/>
          <p:nvPr/>
        </p:nvSpPr>
        <p:spPr>
          <a:xfrm>
            <a:off x="8828816" y="6065610"/>
            <a:ext cx="8424388" cy="461665"/>
          </a:xfrm>
          <a:prstGeom prst="rect">
            <a:avLst/>
          </a:prstGeom>
        </p:spPr>
        <p:txBody>
          <a:bodyPr lIns="0" tIns="0" rIns="0" bIns="0" rtlCol="0" anchor="t">
            <a:spAutoFit/>
          </a:bodyPr>
          <a:lstStyle/>
          <a:p>
            <a:pPr marL="0" lvl="0" indent="0"/>
            <a:r>
              <a:rPr lang="en-US" sz="3000" dirty="0">
                <a:solidFill>
                  <a:srgbClr val="FFFFFF"/>
                </a:solidFill>
                <a:latin typeface="Open Sans"/>
              </a:rPr>
              <a:t>[5]</a:t>
            </a:r>
          </a:p>
        </p:txBody>
      </p:sp>
      <p:sp>
        <p:nvSpPr>
          <p:cNvPr id="20" name="Slide Number Placeholder 5">
            <a:extLst>
              <a:ext uri="{FF2B5EF4-FFF2-40B4-BE49-F238E27FC236}">
                <a16:creationId xmlns:a16="http://schemas.microsoft.com/office/drawing/2014/main" id="{5327587F-FBD4-1015-E8FF-DF9839420891}"/>
              </a:ext>
            </a:extLst>
          </p:cNvPr>
          <p:cNvSpPr>
            <a:spLocks noGrp="1"/>
          </p:cNvSpPr>
          <p:nvPr>
            <p:ph type="sldNum" sz="quarter" idx="12"/>
          </p:nvPr>
        </p:nvSpPr>
        <p:spPr>
          <a:xfrm>
            <a:off x="17259300" y="-1"/>
            <a:ext cx="1028700" cy="1141605"/>
          </a:xfrm>
        </p:spPr>
        <p:txBody>
          <a:bodyPr wrap="square" lIns="91440" tIns="91440" rIns="91440" bIns="91440" anchor="t"/>
          <a:lstStyle/>
          <a:p>
            <a:fld id="{B6F15528-21DE-4FAA-801E-634DDDAF4B2B}" type="slidenum">
              <a:rPr lang="en-US" sz="3600" smtClean="0"/>
              <a:pPr/>
              <a:t>37</a:t>
            </a:fld>
            <a:endParaRPr lang="en-US" sz="3600" dirty="0"/>
          </a:p>
        </p:txBody>
      </p:sp>
    </p:spTree>
    <p:extLst>
      <p:ext uri="{BB962C8B-B14F-4D97-AF65-F5344CB8AC3E}">
        <p14:creationId xmlns:p14="http://schemas.microsoft.com/office/powerpoint/2010/main" val="17342376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0C5E9DC-3641-0A3B-3823-0F786E1AD0F8}"/>
              </a:ext>
            </a:extLst>
          </p:cNvPr>
          <p:cNvPicPr>
            <a:picLocks noChangeAspect="1"/>
          </p:cNvPicPr>
          <p:nvPr/>
        </p:nvPicPr>
        <p:blipFill>
          <a:blip r:embed="rId2"/>
          <a:stretch>
            <a:fillRect/>
          </a:stretch>
        </p:blipFill>
        <p:spPr>
          <a:xfrm>
            <a:off x="3657600" y="1403475"/>
            <a:ext cx="10972800" cy="7480049"/>
          </a:xfrm>
          <a:prstGeom prst="rect">
            <a:avLst/>
          </a:prstGeom>
        </p:spPr>
      </p:pic>
    </p:spTree>
    <p:extLst>
      <p:ext uri="{BB962C8B-B14F-4D97-AF65-F5344CB8AC3E}">
        <p14:creationId xmlns:p14="http://schemas.microsoft.com/office/powerpoint/2010/main" val="348428134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bg>
      <p:bgPr>
        <a:solidFill>
          <a:srgbClr val="B7A57A"/>
        </a:solidFill>
        <a:effectLst/>
      </p:bgPr>
    </p:bg>
    <p:spTree>
      <p:nvGrpSpPr>
        <p:cNvPr id="1" name=""/>
        <p:cNvGrpSpPr/>
        <p:nvPr/>
      </p:nvGrpSpPr>
      <p:grpSpPr>
        <a:xfrm>
          <a:off x="0" y="0"/>
          <a:ext cx="0" cy="0"/>
          <a:chOff x="0" y="0"/>
          <a:chExt cx="0" cy="0"/>
        </a:xfrm>
      </p:grpSpPr>
      <p:grpSp>
        <p:nvGrpSpPr>
          <p:cNvPr id="2" name="Group 2"/>
          <p:cNvGrpSpPr/>
          <p:nvPr/>
        </p:nvGrpSpPr>
        <p:grpSpPr>
          <a:xfrm>
            <a:off x="7088489" y="373100"/>
            <a:ext cx="10896600" cy="9540800"/>
            <a:chOff x="0" y="0"/>
            <a:chExt cx="14528800" cy="12721066"/>
          </a:xfrm>
        </p:grpSpPr>
        <p:pic>
          <p:nvPicPr>
            <p:cNvPr id="3" name="Picture 3"/>
            <p:cNvPicPr>
              <a:picLocks noChangeAspect="1"/>
            </p:cNvPicPr>
            <p:nvPr/>
          </p:nvPicPr>
          <p:blipFill>
            <a:blip r:embed="rId2"/>
            <a:srcRect l="11929" r="11929"/>
            <a:stretch>
              <a:fillRect/>
            </a:stretch>
          </p:blipFill>
          <p:spPr>
            <a:xfrm>
              <a:off x="0" y="0"/>
              <a:ext cx="14528800" cy="12721066"/>
            </a:xfrm>
            <a:prstGeom prst="rect">
              <a:avLst/>
            </a:prstGeom>
          </p:spPr>
        </p:pic>
      </p:grpSp>
      <p:sp>
        <p:nvSpPr>
          <p:cNvPr id="4" name="AutoShape 4"/>
          <p:cNvSpPr/>
          <p:nvPr/>
        </p:nvSpPr>
        <p:spPr>
          <a:xfrm rot="891149">
            <a:off x="-7086600" y="-7445477"/>
            <a:ext cx="16230600" cy="18389358"/>
          </a:xfrm>
          <a:prstGeom prst="rect">
            <a:avLst/>
          </a:prstGeom>
          <a:solidFill>
            <a:srgbClr val="B7A57A"/>
          </a:solidFill>
        </p:spPr>
        <p:txBody>
          <a:bodyPr/>
          <a:lstStyle/>
          <a:p>
            <a:endParaRPr lang="en-US"/>
          </a:p>
        </p:txBody>
      </p:sp>
      <p:sp>
        <p:nvSpPr>
          <p:cNvPr id="5" name="AutoShape 5"/>
          <p:cNvSpPr/>
          <p:nvPr/>
        </p:nvSpPr>
        <p:spPr>
          <a:xfrm rot="-4500000">
            <a:off x="3216222" y="5129146"/>
            <a:ext cx="9864704" cy="0"/>
          </a:xfrm>
          <a:prstGeom prst="line">
            <a:avLst/>
          </a:prstGeom>
          <a:ln w="28575" cap="rnd">
            <a:solidFill>
              <a:srgbClr val="4B2E83"/>
            </a:solidFill>
            <a:prstDash val="solid"/>
            <a:headEnd type="none" w="sm" len="sm"/>
            <a:tailEnd type="none" w="sm" len="sm"/>
          </a:ln>
        </p:spPr>
        <p:txBody>
          <a:bodyPr/>
          <a:lstStyle/>
          <a:p>
            <a:endParaRPr lang="en-US"/>
          </a:p>
        </p:txBody>
      </p:sp>
      <p:sp>
        <p:nvSpPr>
          <p:cNvPr id="6" name="AutoShape 6"/>
          <p:cNvSpPr/>
          <p:nvPr/>
        </p:nvSpPr>
        <p:spPr>
          <a:xfrm>
            <a:off x="545602" y="5136794"/>
            <a:ext cx="9804794" cy="1301986"/>
          </a:xfrm>
          <a:prstGeom prst="rect">
            <a:avLst/>
          </a:prstGeom>
          <a:solidFill>
            <a:srgbClr val="FFFFFF"/>
          </a:solidFill>
        </p:spPr>
        <p:txBody>
          <a:bodyPr/>
          <a:lstStyle/>
          <a:p>
            <a:endParaRPr lang="en-US"/>
          </a:p>
        </p:txBody>
      </p:sp>
      <p:sp>
        <p:nvSpPr>
          <p:cNvPr id="7" name="AutoShape 7"/>
          <p:cNvSpPr/>
          <p:nvPr/>
        </p:nvSpPr>
        <p:spPr>
          <a:xfrm>
            <a:off x="545602" y="7039014"/>
            <a:ext cx="6954784" cy="1301986"/>
          </a:xfrm>
          <a:prstGeom prst="rect">
            <a:avLst/>
          </a:prstGeom>
          <a:solidFill>
            <a:srgbClr val="FFFFFF"/>
          </a:solidFill>
        </p:spPr>
        <p:txBody>
          <a:bodyPr/>
          <a:lstStyle/>
          <a:p>
            <a:endParaRPr lang="en-US"/>
          </a:p>
        </p:txBody>
      </p:sp>
      <p:pic>
        <p:nvPicPr>
          <p:cNvPr id="8" name="Picture 8"/>
          <p:cNvPicPr>
            <a:picLocks noChangeAspect="1"/>
          </p:cNvPicPr>
          <p:nvPr/>
        </p:nvPicPr>
        <p:blipFill>
          <a:blip r:embed="rId3"/>
          <a:srcRect/>
          <a:stretch>
            <a:fillRect/>
          </a:stretch>
        </p:blipFill>
        <p:spPr>
          <a:xfrm>
            <a:off x="-202929" y="290005"/>
            <a:ext cx="9280254" cy="1496441"/>
          </a:xfrm>
          <a:prstGeom prst="rect">
            <a:avLst/>
          </a:prstGeom>
        </p:spPr>
      </p:pic>
      <p:sp>
        <p:nvSpPr>
          <p:cNvPr id="9" name="TextBox 9"/>
          <p:cNvSpPr txBox="1"/>
          <p:nvPr/>
        </p:nvSpPr>
        <p:spPr>
          <a:xfrm>
            <a:off x="706994" y="4672874"/>
            <a:ext cx="9433984" cy="3924151"/>
          </a:xfrm>
          <a:prstGeom prst="rect">
            <a:avLst/>
          </a:prstGeom>
        </p:spPr>
        <p:txBody>
          <a:bodyPr lIns="0" tIns="0" rIns="0" bIns="0" rtlCol="0" anchor="t">
            <a:spAutoFit/>
          </a:bodyPr>
          <a:lstStyle/>
          <a:p>
            <a:pPr>
              <a:lnSpc>
                <a:spcPts val="15270"/>
              </a:lnSpc>
            </a:pPr>
            <a:r>
              <a:rPr lang="en-US" sz="15270" dirty="0">
                <a:solidFill>
                  <a:srgbClr val="4B2E83"/>
                </a:solidFill>
                <a:latin typeface="Encode Sans Black" pitchFamily="2" charset="0"/>
              </a:rPr>
              <a:t>ENCODE </a:t>
            </a:r>
          </a:p>
          <a:p>
            <a:pPr>
              <a:lnSpc>
                <a:spcPts val="15270"/>
              </a:lnSpc>
            </a:pPr>
            <a:r>
              <a:rPr lang="en-US" sz="15270" dirty="0">
                <a:solidFill>
                  <a:srgbClr val="4B2E83"/>
                </a:solidFill>
                <a:latin typeface="Encode Sans Black" pitchFamily="2" charset="0"/>
              </a:rPr>
              <a:t>SANS</a:t>
            </a:r>
          </a:p>
        </p:txBody>
      </p:sp>
    </p:spTree>
    <p:extLst>
      <p:ext uri="{BB962C8B-B14F-4D97-AF65-F5344CB8AC3E}">
        <p14:creationId xmlns:p14="http://schemas.microsoft.com/office/powerpoint/2010/main" val="29146291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4B2E83"/>
        </a:solidFill>
        <a:effectLst/>
      </p:bgPr>
    </p:bg>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88248DA7-8E58-19F1-5E8B-0CFFEDCA5CCA}"/>
              </a:ext>
            </a:extLst>
          </p:cNvPr>
          <p:cNvSpPr/>
          <p:nvPr/>
        </p:nvSpPr>
        <p:spPr>
          <a:xfrm>
            <a:off x="0" y="2400300"/>
            <a:ext cx="762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Rounded Corners 42">
            <a:extLst>
              <a:ext uri="{FF2B5EF4-FFF2-40B4-BE49-F238E27FC236}">
                <a16:creationId xmlns:a16="http://schemas.microsoft.com/office/drawing/2014/main" id="{5121145D-FBBF-15BD-B9C2-90BEF3CB8B59}"/>
              </a:ext>
            </a:extLst>
          </p:cNvPr>
          <p:cNvSpPr/>
          <p:nvPr/>
        </p:nvSpPr>
        <p:spPr>
          <a:xfrm>
            <a:off x="172876" y="2400300"/>
            <a:ext cx="9144000" cy="6858000"/>
          </a:xfrm>
          <a:prstGeom prst="roundRect">
            <a:avLst>
              <a:gd name="adj" fmla="val 7223"/>
            </a:avLst>
          </a:prstGeom>
          <a:blipFill>
            <a:blip r:embed="rId3"/>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3">
            <a:extLst>
              <a:ext uri="{FF2B5EF4-FFF2-40B4-BE49-F238E27FC236}">
                <a16:creationId xmlns:a16="http://schemas.microsoft.com/office/drawing/2014/main" id="{4428E743-A6E6-B283-635A-F20B1B22E8FC}"/>
              </a:ext>
            </a:extLst>
          </p:cNvPr>
          <p:cNvSpPr txBox="1"/>
          <p:nvPr/>
        </p:nvSpPr>
        <p:spPr>
          <a:xfrm>
            <a:off x="1253858" y="923576"/>
            <a:ext cx="14009827" cy="1188082"/>
          </a:xfrm>
          <a:prstGeom prst="rect">
            <a:avLst/>
          </a:prstGeom>
        </p:spPr>
        <p:txBody>
          <a:bodyPr lIns="0" tIns="0" rIns="0" bIns="0" rtlCol="0" anchor="t">
            <a:spAutoFit/>
          </a:bodyPr>
          <a:lstStyle/>
          <a:p>
            <a:pPr marL="0" lvl="0" indent="0">
              <a:lnSpc>
                <a:spcPts val="10080"/>
              </a:lnSpc>
              <a:spcBef>
                <a:spcPct val="0"/>
              </a:spcBef>
            </a:pPr>
            <a:r>
              <a:rPr lang="en-US" sz="8000" dirty="0">
                <a:solidFill>
                  <a:schemeClr val="bg1"/>
                </a:solidFill>
                <a:latin typeface="Encode Sans Black" pitchFamily="2" charset="0"/>
              </a:rPr>
              <a:t>Overview</a:t>
            </a:r>
          </a:p>
        </p:txBody>
      </p:sp>
      <p:grpSp>
        <p:nvGrpSpPr>
          <p:cNvPr id="16" name="Group 8">
            <a:extLst>
              <a:ext uri="{FF2B5EF4-FFF2-40B4-BE49-F238E27FC236}">
                <a16:creationId xmlns:a16="http://schemas.microsoft.com/office/drawing/2014/main" id="{6CB0BFB7-380D-447B-89F9-22BAFB8ADE38}"/>
              </a:ext>
            </a:extLst>
          </p:cNvPr>
          <p:cNvGrpSpPr/>
          <p:nvPr/>
        </p:nvGrpSpPr>
        <p:grpSpPr>
          <a:xfrm>
            <a:off x="9639835" y="1028700"/>
            <a:ext cx="7619465" cy="8229600"/>
            <a:chOff x="0" y="0"/>
            <a:chExt cx="1913890" cy="2067146"/>
          </a:xfrm>
        </p:grpSpPr>
        <p:sp>
          <p:nvSpPr>
            <p:cNvPr id="17" name="Freeform 9">
              <a:extLst>
                <a:ext uri="{FF2B5EF4-FFF2-40B4-BE49-F238E27FC236}">
                  <a16:creationId xmlns:a16="http://schemas.microsoft.com/office/drawing/2014/main" id="{B42ADBF9-86FF-5B23-487A-586C1B94EDC2}"/>
                </a:ext>
              </a:extLst>
            </p:cNvPr>
            <p:cNvSpPr/>
            <p:nvPr/>
          </p:nvSpPr>
          <p:spPr>
            <a:xfrm>
              <a:off x="0" y="0"/>
              <a:ext cx="1913890" cy="2067146"/>
            </a:xfrm>
            <a:custGeom>
              <a:avLst/>
              <a:gdLst/>
              <a:ahLst/>
              <a:cxnLst/>
              <a:rect l="l" t="t" r="r" b="b"/>
              <a:pathLst>
                <a:path w="1913890" h="2067146">
                  <a:moveTo>
                    <a:pt x="1789430" y="2067146"/>
                  </a:moveTo>
                  <a:lnTo>
                    <a:pt x="124460" y="2067146"/>
                  </a:lnTo>
                  <a:cubicBezTo>
                    <a:pt x="55880" y="2067146"/>
                    <a:pt x="0" y="2011266"/>
                    <a:pt x="0" y="1942686"/>
                  </a:cubicBezTo>
                  <a:lnTo>
                    <a:pt x="0" y="124460"/>
                  </a:lnTo>
                  <a:cubicBezTo>
                    <a:pt x="0" y="55880"/>
                    <a:pt x="55880" y="0"/>
                    <a:pt x="124460" y="0"/>
                  </a:cubicBezTo>
                  <a:lnTo>
                    <a:pt x="1789430" y="0"/>
                  </a:lnTo>
                  <a:cubicBezTo>
                    <a:pt x="1858010" y="0"/>
                    <a:pt x="1913890" y="55880"/>
                    <a:pt x="1913890" y="124460"/>
                  </a:cubicBezTo>
                  <a:lnTo>
                    <a:pt x="1913890" y="1942686"/>
                  </a:lnTo>
                  <a:cubicBezTo>
                    <a:pt x="1913890" y="2011266"/>
                    <a:pt x="1858010" y="2067146"/>
                    <a:pt x="1789430" y="2067146"/>
                  </a:cubicBezTo>
                  <a:close/>
                </a:path>
              </a:pathLst>
            </a:custGeom>
            <a:solidFill>
              <a:srgbClr val="FFFFFF"/>
            </a:solidFill>
          </p:spPr>
          <p:txBody>
            <a:bodyPr/>
            <a:lstStyle/>
            <a:p>
              <a:endParaRPr lang="en-US" dirty="0"/>
            </a:p>
          </p:txBody>
        </p:sp>
      </p:grpSp>
      <p:grpSp>
        <p:nvGrpSpPr>
          <p:cNvPr id="34" name="Group 19">
            <a:extLst>
              <a:ext uri="{FF2B5EF4-FFF2-40B4-BE49-F238E27FC236}">
                <a16:creationId xmlns:a16="http://schemas.microsoft.com/office/drawing/2014/main" id="{7FB6346C-2332-67F2-8AE4-47491634B356}"/>
              </a:ext>
            </a:extLst>
          </p:cNvPr>
          <p:cNvGrpSpPr/>
          <p:nvPr/>
        </p:nvGrpSpPr>
        <p:grpSpPr>
          <a:xfrm>
            <a:off x="10129286" y="1833034"/>
            <a:ext cx="6634714" cy="3564515"/>
            <a:chOff x="0" y="-19049"/>
            <a:chExt cx="5421181" cy="2539482"/>
          </a:xfrm>
        </p:grpSpPr>
        <p:sp>
          <p:nvSpPr>
            <p:cNvPr id="35" name="TextBox 20">
              <a:extLst>
                <a:ext uri="{FF2B5EF4-FFF2-40B4-BE49-F238E27FC236}">
                  <a16:creationId xmlns:a16="http://schemas.microsoft.com/office/drawing/2014/main" id="{1FF1309B-91FE-FE45-4DF1-B9102C87B5FF}"/>
                </a:ext>
              </a:extLst>
            </p:cNvPr>
            <p:cNvSpPr txBox="1"/>
            <p:nvPr/>
          </p:nvSpPr>
          <p:spPr>
            <a:xfrm>
              <a:off x="0" y="-19049"/>
              <a:ext cx="5421181" cy="401996"/>
            </a:xfrm>
            <a:prstGeom prst="rect">
              <a:avLst/>
            </a:prstGeom>
          </p:spPr>
          <p:txBody>
            <a:bodyPr lIns="0" tIns="0" rIns="0" bIns="0" rtlCol="0" anchor="t">
              <a:spAutoFit/>
            </a:bodyPr>
            <a:lstStyle/>
            <a:p>
              <a:pPr marL="0" lvl="0" indent="0" algn="l">
                <a:lnSpc>
                  <a:spcPts val="4410"/>
                </a:lnSpc>
                <a:spcBef>
                  <a:spcPct val="0"/>
                </a:spcBef>
              </a:pPr>
              <a:r>
                <a:rPr lang="en-US" sz="4800" dirty="0">
                  <a:solidFill>
                    <a:srgbClr val="B7A57A"/>
                  </a:solidFill>
                  <a:latin typeface="Encode Sans Black" pitchFamily="2" charset="0"/>
                </a:rPr>
                <a:t>MARGE</a:t>
              </a:r>
              <a:endParaRPr lang="en-US" sz="3500" dirty="0">
                <a:solidFill>
                  <a:srgbClr val="B7A57A"/>
                </a:solidFill>
                <a:latin typeface="Encode Sans Black" pitchFamily="2" charset="0"/>
              </a:endParaRPr>
            </a:p>
          </p:txBody>
        </p:sp>
        <p:sp>
          <p:nvSpPr>
            <p:cNvPr id="36" name="TextBox 21">
              <a:extLst>
                <a:ext uri="{FF2B5EF4-FFF2-40B4-BE49-F238E27FC236}">
                  <a16:creationId xmlns:a16="http://schemas.microsoft.com/office/drawing/2014/main" id="{7FA8A81C-C52F-0959-8260-468DDB7394B7}"/>
                </a:ext>
              </a:extLst>
            </p:cNvPr>
            <p:cNvSpPr txBox="1"/>
            <p:nvPr/>
          </p:nvSpPr>
          <p:spPr>
            <a:xfrm>
              <a:off x="0" y="899155"/>
              <a:ext cx="5421181" cy="1621278"/>
            </a:xfrm>
            <a:prstGeom prst="rect">
              <a:avLst/>
            </a:prstGeom>
          </p:spPr>
          <p:txBody>
            <a:bodyPr lIns="0" tIns="0" rIns="0" bIns="0" rtlCol="0" anchor="t">
              <a:spAutoFit/>
            </a:bodyPr>
            <a:lstStyle/>
            <a:p>
              <a:pPr marL="342900" lvl="0" indent="-342900" algn="l">
                <a:lnSpc>
                  <a:spcPts val="3550"/>
                </a:lnSpc>
                <a:spcBef>
                  <a:spcPct val="0"/>
                </a:spcBef>
                <a:buFont typeface="Arial" panose="020B0604020202020204" pitchFamily="34" charset="0"/>
                <a:buChar char="•"/>
              </a:pPr>
              <a:r>
                <a:rPr lang="en-US" sz="2500" dirty="0">
                  <a:latin typeface="Open Sans"/>
                </a:rPr>
                <a:t>Model for Aeroelastic Response to Gust Excitation</a:t>
              </a:r>
              <a:r>
                <a:rPr lang="en-US" sz="2500" baseline="30000" dirty="0">
                  <a:latin typeface="Open Sans"/>
                </a:rPr>
                <a:t>1</a:t>
              </a:r>
              <a:endParaRPr lang="en-US" sz="2500" dirty="0">
                <a:latin typeface="Open Sans"/>
              </a:endParaRPr>
            </a:p>
            <a:p>
              <a:pPr marL="342900" lvl="0" indent="-342900" algn="l">
                <a:lnSpc>
                  <a:spcPts val="3550"/>
                </a:lnSpc>
                <a:spcBef>
                  <a:spcPct val="0"/>
                </a:spcBef>
                <a:buFont typeface="Arial" panose="020B0604020202020204" pitchFamily="34" charset="0"/>
                <a:buChar char="•"/>
              </a:pPr>
              <a:r>
                <a:rPr lang="en-US" sz="2500" dirty="0">
                  <a:latin typeface="Open Sans"/>
                </a:rPr>
                <a:t>Low-cost</a:t>
              </a:r>
            </a:p>
            <a:p>
              <a:pPr marL="342900" lvl="0" indent="-342900" algn="l">
                <a:lnSpc>
                  <a:spcPts val="3550"/>
                </a:lnSpc>
                <a:spcBef>
                  <a:spcPct val="0"/>
                </a:spcBef>
                <a:buFont typeface="Arial" panose="020B0604020202020204" pitchFamily="34" charset="0"/>
                <a:buChar char="•"/>
              </a:pPr>
              <a:r>
                <a:rPr lang="en-US" sz="2500" dirty="0">
                  <a:latin typeface="Open Sans"/>
                </a:rPr>
                <a:t>Highly flexible</a:t>
              </a:r>
            </a:p>
            <a:p>
              <a:pPr marL="342900" lvl="0" indent="-342900" algn="l">
                <a:lnSpc>
                  <a:spcPts val="3550"/>
                </a:lnSpc>
                <a:spcBef>
                  <a:spcPct val="0"/>
                </a:spcBef>
                <a:buFont typeface="Arial" panose="020B0604020202020204" pitchFamily="34" charset="0"/>
                <a:buChar char="•"/>
              </a:pPr>
              <a:r>
                <a:rPr lang="en-US" sz="2500" dirty="0">
                  <a:latin typeface="Open Sans"/>
                </a:rPr>
                <a:t>Rotates freely in pitch</a:t>
              </a:r>
            </a:p>
          </p:txBody>
        </p:sp>
      </p:grpSp>
      <p:sp>
        <p:nvSpPr>
          <p:cNvPr id="54" name="Slide Number Placeholder 5">
            <a:extLst>
              <a:ext uri="{FF2B5EF4-FFF2-40B4-BE49-F238E27FC236}">
                <a16:creationId xmlns:a16="http://schemas.microsoft.com/office/drawing/2014/main" id="{4072C5E4-1F86-BA1C-2316-A114B4870804}"/>
              </a:ext>
            </a:extLst>
          </p:cNvPr>
          <p:cNvSpPr>
            <a:spLocks noGrp="1"/>
          </p:cNvSpPr>
          <p:nvPr>
            <p:ph type="sldNum" sz="quarter" idx="12"/>
          </p:nvPr>
        </p:nvSpPr>
        <p:spPr>
          <a:xfrm>
            <a:off x="17259300" y="-1"/>
            <a:ext cx="1028700" cy="1141605"/>
          </a:xfrm>
        </p:spPr>
        <p:txBody>
          <a:bodyPr wrap="square" lIns="91440" tIns="91440" rIns="91440" bIns="91440" anchor="t"/>
          <a:lstStyle/>
          <a:p>
            <a:fld id="{B6F15528-21DE-4FAA-801E-634DDDAF4B2B}" type="slidenum">
              <a:rPr lang="en-US" sz="3600" smtClean="0"/>
              <a:pPr/>
              <a:t>4</a:t>
            </a:fld>
            <a:endParaRPr lang="en-US" sz="3600" dirty="0"/>
          </a:p>
        </p:txBody>
      </p:sp>
      <p:pic>
        <p:nvPicPr>
          <p:cNvPr id="55" name="Picture 4">
            <a:extLst>
              <a:ext uri="{FF2B5EF4-FFF2-40B4-BE49-F238E27FC236}">
                <a16:creationId xmlns:a16="http://schemas.microsoft.com/office/drawing/2014/main" id="{4AD533E4-A66E-B274-4C72-68936BB7BA01}"/>
              </a:ext>
            </a:extLst>
          </p:cNvPr>
          <p:cNvPicPr>
            <a:picLocks noChangeAspect="1"/>
          </p:cNvPicPr>
          <p:nvPr/>
        </p:nvPicPr>
        <p:blipFill>
          <a:blip r:embed="rId4"/>
          <a:srcRect/>
          <a:stretch>
            <a:fillRect/>
          </a:stretch>
        </p:blipFill>
        <p:spPr>
          <a:xfrm>
            <a:off x="11939447" y="9263296"/>
            <a:ext cx="6348553" cy="1023704"/>
          </a:xfrm>
          <a:prstGeom prst="rect">
            <a:avLst/>
          </a:prstGeom>
        </p:spPr>
      </p:pic>
    </p:spTree>
    <p:extLst>
      <p:ext uri="{BB962C8B-B14F-4D97-AF65-F5344CB8AC3E}">
        <p14:creationId xmlns:p14="http://schemas.microsoft.com/office/powerpoint/2010/main" val="250199710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60A06C2-5B17-F740-A8AB-31014B81DA63}"/>
              </a:ext>
            </a:extLst>
          </p:cNvPr>
          <p:cNvSpPr/>
          <p:nvPr/>
        </p:nvSpPr>
        <p:spPr>
          <a:xfrm>
            <a:off x="735106" y="1394887"/>
            <a:ext cx="16306800" cy="4016484"/>
          </a:xfrm>
          <a:prstGeom prst="rect">
            <a:avLst/>
          </a:prstGeom>
        </p:spPr>
        <p:txBody>
          <a:bodyPr wrap="square">
            <a:spAutoFit/>
          </a:bodyPr>
          <a:lstStyle/>
          <a:p>
            <a:r>
              <a:rPr lang="en-US" sz="7500" dirty="0">
                <a:solidFill>
                  <a:srgbClr val="4B2E83"/>
                </a:solidFill>
                <a:latin typeface="Encode Sans Black" pitchFamily="2" charset="0"/>
              </a:rPr>
              <a:t>Headings: </a:t>
            </a:r>
          </a:p>
          <a:p>
            <a:r>
              <a:rPr lang="en-US" sz="9000" dirty="0">
                <a:solidFill>
                  <a:srgbClr val="4B2E83"/>
                </a:solidFill>
                <a:latin typeface="Encode Sans Black" pitchFamily="2" charset="0"/>
              </a:rPr>
              <a:t>ENCODE SANS NORMAL BLACK, ALL CAPS </a:t>
            </a:r>
          </a:p>
        </p:txBody>
      </p:sp>
      <p:sp>
        <p:nvSpPr>
          <p:cNvPr id="4" name="Rectangle 3">
            <a:extLst>
              <a:ext uri="{FF2B5EF4-FFF2-40B4-BE49-F238E27FC236}">
                <a16:creationId xmlns:a16="http://schemas.microsoft.com/office/drawing/2014/main" id="{CC37CEED-D968-D548-8CED-EF639A8C7717}"/>
              </a:ext>
            </a:extLst>
          </p:cNvPr>
          <p:cNvSpPr/>
          <p:nvPr/>
        </p:nvSpPr>
        <p:spPr>
          <a:xfrm>
            <a:off x="762000" y="5411371"/>
            <a:ext cx="11887199" cy="954107"/>
          </a:xfrm>
          <a:prstGeom prst="rect">
            <a:avLst/>
          </a:prstGeom>
        </p:spPr>
        <p:txBody>
          <a:bodyPr wrap="square">
            <a:spAutoFit/>
          </a:bodyPr>
          <a:lstStyle/>
          <a:p>
            <a:r>
              <a:rPr lang="en-US" sz="2800" b="1" dirty="0">
                <a:solidFill>
                  <a:srgbClr val="4B2E83"/>
                </a:solidFill>
                <a:latin typeface="Uni Sans Book" pitchFamily="2" charset="77"/>
              </a:rPr>
              <a:t>Alternate headlines and subheads:</a:t>
            </a:r>
          </a:p>
          <a:p>
            <a:r>
              <a:rPr lang="en-US" sz="2800" b="1" i="0" dirty="0">
                <a:solidFill>
                  <a:srgbClr val="4B2E83"/>
                </a:solidFill>
                <a:effectLst/>
                <a:latin typeface="Uni Sans Book" pitchFamily="2" charset="77"/>
              </a:rPr>
              <a:t>UNI SANS BOOK, ALL CAPS</a:t>
            </a:r>
          </a:p>
        </p:txBody>
      </p:sp>
      <p:sp>
        <p:nvSpPr>
          <p:cNvPr id="6" name="Rectangle 5">
            <a:extLst>
              <a:ext uri="{FF2B5EF4-FFF2-40B4-BE49-F238E27FC236}">
                <a16:creationId xmlns:a16="http://schemas.microsoft.com/office/drawing/2014/main" id="{50E277AB-4BB7-CA4A-934F-A22AD992B49C}"/>
              </a:ext>
            </a:extLst>
          </p:cNvPr>
          <p:cNvSpPr/>
          <p:nvPr/>
        </p:nvSpPr>
        <p:spPr>
          <a:xfrm>
            <a:off x="765544" y="6972300"/>
            <a:ext cx="9144000" cy="477054"/>
          </a:xfrm>
          <a:prstGeom prst="rect">
            <a:avLst/>
          </a:prstGeom>
        </p:spPr>
        <p:txBody>
          <a:bodyPr>
            <a:spAutoFit/>
          </a:bodyPr>
          <a:lstStyle/>
          <a:p>
            <a:pPr lvl="0">
              <a:lnSpc>
                <a:spcPts val="3000"/>
              </a:lnSpc>
              <a:spcBef>
                <a:spcPct val="0"/>
              </a:spcBef>
            </a:pPr>
            <a:r>
              <a:rPr lang="en-US" sz="2800" spc="-48" dirty="0">
                <a:latin typeface="Open Sans"/>
              </a:rPr>
              <a:t>Bodies: Open sans and </a:t>
            </a:r>
            <a:r>
              <a:rPr lang="en-US" sz="2800" b="1" spc="-48" dirty="0">
                <a:latin typeface="Open Sans"/>
              </a:rPr>
              <a:t>Open sans bold </a:t>
            </a:r>
          </a:p>
        </p:txBody>
      </p:sp>
      <p:sp>
        <p:nvSpPr>
          <p:cNvPr id="5" name="Rectangle 4">
            <a:extLst>
              <a:ext uri="{FF2B5EF4-FFF2-40B4-BE49-F238E27FC236}">
                <a16:creationId xmlns:a16="http://schemas.microsoft.com/office/drawing/2014/main" id="{0D6F38EF-A120-FE43-8050-B620692B3C68}"/>
              </a:ext>
            </a:extLst>
          </p:cNvPr>
          <p:cNvSpPr/>
          <p:nvPr/>
        </p:nvSpPr>
        <p:spPr>
          <a:xfrm>
            <a:off x="704980" y="852117"/>
            <a:ext cx="2535631" cy="486800"/>
          </a:xfrm>
          <a:prstGeom prst="rect">
            <a:avLst/>
          </a:prstGeom>
        </p:spPr>
        <p:txBody>
          <a:bodyPr wrap="none">
            <a:spAutoFit/>
          </a:bodyPr>
          <a:lstStyle/>
          <a:p>
            <a:pPr lvl="0">
              <a:lnSpc>
                <a:spcPts val="3000"/>
              </a:lnSpc>
              <a:spcBef>
                <a:spcPct val="0"/>
              </a:spcBef>
            </a:pPr>
            <a:r>
              <a:rPr lang="en-US" sz="3200" spc="-48" dirty="0">
                <a:latin typeface="Open Sans"/>
              </a:rPr>
              <a:t>FONT GUIDE</a:t>
            </a:r>
            <a:endParaRPr lang="en-US" sz="3200" b="1" spc="-48" dirty="0">
              <a:latin typeface="Open Sans"/>
            </a:endParaRPr>
          </a:p>
        </p:txBody>
      </p:sp>
    </p:spTree>
    <p:extLst>
      <p:ext uri="{BB962C8B-B14F-4D97-AF65-F5344CB8AC3E}">
        <p14:creationId xmlns:p14="http://schemas.microsoft.com/office/powerpoint/2010/main" val="200523733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bg>
      <p:bgPr>
        <a:solidFill>
          <a:srgbClr val="4B2E83"/>
        </a:solidFill>
        <a:effectLst/>
      </p:bgPr>
    </p:bg>
    <p:spTree>
      <p:nvGrpSpPr>
        <p:cNvPr id="1" name=""/>
        <p:cNvGrpSpPr/>
        <p:nvPr/>
      </p:nvGrpSpPr>
      <p:grpSpPr>
        <a:xfrm>
          <a:off x="0" y="0"/>
          <a:ext cx="0" cy="0"/>
          <a:chOff x="0" y="0"/>
          <a:chExt cx="0" cy="0"/>
        </a:xfrm>
      </p:grpSpPr>
      <p:sp>
        <p:nvSpPr>
          <p:cNvPr id="2" name="AutoShape 2"/>
          <p:cNvSpPr/>
          <p:nvPr/>
        </p:nvSpPr>
        <p:spPr>
          <a:xfrm>
            <a:off x="1028700" y="2869147"/>
            <a:ext cx="5294665" cy="809594"/>
          </a:xfrm>
          <a:prstGeom prst="rect">
            <a:avLst/>
          </a:prstGeom>
          <a:solidFill>
            <a:srgbClr val="FFFFFF"/>
          </a:solidFill>
        </p:spPr>
        <p:txBody>
          <a:bodyPr/>
          <a:lstStyle/>
          <a:p>
            <a:endParaRPr lang="en-US"/>
          </a:p>
        </p:txBody>
      </p:sp>
      <p:grpSp>
        <p:nvGrpSpPr>
          <p:cNvPr id="3" name="Group 3"/>
          <p:cNvGrpSpPr/>
          <p:nvPr/>
        </p:nvGrpSpPr>
        <p:grpSpPr>
          <a:xfrm>
            <a:off x="14371093" y="2078183"/>
            <a:ext cx="333375" cy="333375"/>
            <a:chOff x="0" y="0"/>
            <a:chExt cx="444500" cy="444500"/>
          </a:xfrm>
        </p:grpSpPr>
        <p:grpSp>
          <p:nvGrpSpPr>
            <p:cNvPr id="4" name="Group 4"/>
            <p:cNvGrpSpPr/>
            <p:nvPr/>
          </p:nvGrpSpPr>
          <p:grpSpPr>
            <a:xfrm>
              <a:off x="0" y="0"/>
              <a:ext cx="444500" cy="444500"/>
              <a:chOff x="0" y="0"/>
              <a:chExt cx="6350000"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C1513"/>
              </a:solidFill>
            </p:spPr>
            <p:txBody>
              <a:bodyPr/>
              <a:lstStyle/>
              <a:p>
                <a:endParaRPr lang="en-US"/>
              </a:p>
            </p:txBody>
          </p:sp>
        </p:grpSp>
        <p:sp>
          <p:nvSpPr>
            <p:cNvPr id="6" name="TextBox 6"/>
            <p:cNvSpPr txBox="1"/>
            <p:nvPr/>
          </p:nvSpPr>
          <p:spPr>
            <a:xfrm>
              <a:off x="94863" y="59351"/>
              <a:ext cx="254774" cy="297222"/>
            </a:xfrm>
            <a:prstGeom prst="rect">
              <a:avLst/>
            </a:prstGeom>
          </p:spPr>
          <p:txBody>
            <a:bodyPr lIns="0" tIns="0" rIns="0" bIns="0" rtlCol="0" anchor="t">
              <a:spAutoFit/>
            </a:bodyPr>
            <a:lstStyle/>
            <a:p>
              <a:pPr algn="ctr">
                <a:lnSpc>
                  <a:spcPts val="1853"/>
                </a:lnSpc>
                <a:spcBef>
                  <a:spcPct val="0"/>
                </a:spcBef>
              </a:pPr>
              <a:r>
                <a:rPr lang="en-US" sz="1324">
                  <a:solidFill>
                    <a:srgbClr val="FFFFFF"/>
                  </a:solidFill>
                  <a:latin typeface="Barlow Medium"/>
                </a:rPr>
                <a:t>1</a:t>
              </a:r>
            </a:p>
          </p:txBody>
        </p:sp>
      </p:grpSp>
      <p:grpSp>
        <p:nvGrpSpPr>
          <p:cNvPr id="7" name="Group 7"/>
          <p:cNvGrpSpPr/>
          <p:nvPr/>
        </p:nvGrpSpPr>
        <p:grpSpPr>
          <a:xfrm>
            <a:off x="14371093" y="2869147"/>
            <a:ext cx="333375" cy="333375"/>
            <a:chOff x="0" y="0"/>
            <a:chExt cx="444500" cy="444500"/>
          </a:xfrm>
        </p:grpSpPr>
        <p:grpSp>
          <p:nvGrpSpPr>
            <p:cNvPr id="8" name="Group 8"/>
            <p:cNvGrpSpPr/>
            <p:nvPr/>
          </p:nvGrpSpPr>
          <p:grpSpPr>
            <a:xfrm>
              <a:off x="0" y="0"/>
              <a:ext cx="444500" cy="444500"/>
              <a:chOff x="0" y="0"/>
              <a:chExt cx="6350000"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C1513"/>
              </a:solidFill>
            </p:spPr>
            <p:txBody>
              <a:bodyPr/>
              <a:lstStyle/>
              <a:p>
                <a:endParaRPr lang="en-US"/>
              </a:p>
            </p:txBody>
          </p:sp>
        </p:grpSp>
        <p:sp>
          <p:nvSpPr>
            <p:cNvPr id="10" name="TextBox 10"/>
            <p:cNvSpPr txBox="1"/>
            <p:nvPr/>
          </p:nvSpPr>
          <p:spPr>
            <a:xfrm>
              <a:off x="94863" y="59351"/>
              <a:ext cx="254774" cy="297222"/>
            </a:xfrm>
            <a:prstGeom prst="rect">
              <a:avLst/>
            </a:prstGeom>
          </p:spPr>
          <p:txBody>
            <a:bodyPr lIns="0" tIns="0" rIns="0" bIns="0" rtlCol="0" anchor="t">
              <a:spAutoFit/>
            </a:bodyPr>
            <a:lstStyle/>
            <a:p>
              <a:pPr algn="ctr">
                <a:lnSpc>
                  <a:spcPts val="1853"/>
                </a:lnSpc>
                <a:spcBef>
                  <a:spcPct val="0"/>
                </a:spcBef>
              </a:pPr>
              <a:r>
                <a:rPr lang="en-US" sz="1324">
                  <a:solidFill>
                    <a:srgbClr val="FFFFFF"/>
                  </a:solidFill>
                  <a:latin typeface="Barlow Medium"/>
                </a:rPr>
                <a:t>2</a:t>
              </a:r>
            </a:p>
          </p:txBody>
        </p:sp>
      </p:grpSp>
      <p:pic>
        <p:nvPicPr>
          <p:cNvPr id="11" name="Picture 11"/>
          <p:cNvPicPr>
            <a:picLocks noChangeAspect="1"/>
          </p:cNvPicPr>
          <p:nvPr/>
        </p:nvPicPr>
        <p:blipFill>
          <a:blip r:embed="rId2"/>
          <a:srcRect/>
          <a:stretch>
            <a:fillRect/>
          </a:stretch>
        </p:blipFill>
        <p:spPr>
          <a:xfrm>
            <a:off x="6915150" y="1333014"/>
            <a:ext cx="6353109" cy="6369032"/>
          </a:xfrm>
          <a:prstGeom prst="rect">
            <a:avLst/>
          </a:prstGeom>
        </p:spPr>
      </p:pic>
      <p:sp>
        <p:nvSpPr>
          <p:cNvPr id="12" name="TextBox 12"/>
          <p:cNvSpPr txBox="1"/>
          <p:nvPr/>
        </p:nvSpPr>
        <p:spPr>
          <a:xfrm>
            <a:off x="1216025" y="2590100"/>
            <a:ext cx="5699125" cy="3282950"/>
          </a:xfrm>
          <a:prstGeom prst="rect">
            <a:avLst/>
          </a:prstGeom>
        </p:spPr>
        <p:txBody>
          <a:bodyPr lIns="0" tIns="0" rIns="0" bIns="0" rtlCol="0" anchor="t">
            <a:spAutoFit/>
          </a:bodyPr>
          <a:lstStyle/>
          <a:p>
            <a:pPr>
              <a:lnSpc>
                <a:spcPts val="8499"/>
              </a:lnSpc>
            </a:pPr>
            <a:r>
              <a:rPr lang="en-US" sz="8500" dirty="0">
                <a:solidFill>
                  <a:srgbClr val="B7A57A"/>
                </a:solidFill>
                <a:latin typeface="Encode Sans Black" pitchFamily="2" charset="0"/>
              </a:rPr>
              <a:t>ENCODE</a:t>
            </a:r>
          </a:p>
          <a:p>
            <a:pPr>
              <a:lnSpc>
                <a:spcPts val="8499"/>
              </a:lnSpc>
            </a:pPr>
            <a:r>
              <a:rPr lang="en-US" sz="8499" dirty="0">
                <a:solidFill>
                  <a:srgbClr val="B7A57A"/>
                </a:solidFill>
                <a:latin typeface="Encode Sans Black" pitchFamily="2" charset="0"/>
              </a:rPr>
              <a:t>SANS </a:t>
            </a:r>
          </a:p>
          <a:p>
            <a:pPr marL="0" lvl="0" indent="0" algn="l">
              <a:lnSpc>
                <a:spcPts val="8500"/>
              </a:lnSpc>
              <a:spcBef>
                <a:spcPct val="0"/>
              </a:spcBef>
            </a:pPr>
            <a:endParaRPr lang="en-US" sz="8499" dirty="0">
              <a:solidFill>
                <a:srgbClr val="B7A57A"/>
              </a:solidFill>
              <a:latin typeface="Encode Sans Black" pitchFamily="2" charset="0"/>
            </a:endParaRPr>
          </a:p>
        </p:txBody>
      </p:sp>
      <p:sp>
        <p:nvSpPr>
          <p:cNvPr id="13" name="TextBox 13"/>
          <p:cNvSpPr txBox="1"/>
          <p:nvPr/>
        </p:nvSpPr>
        <p:spPr>
          <a:xfrm>
            <a:off x="1216025" y="5057775"/>
            <a:ext cx="5699125" cy="997774"/>
          </a:xfrm>
          <a:prstGeom prst="rect">
            <a:avLst/>
          </a:prstGeom>
        </p:spPr>
        <p:txBody>
          <a:bodyPr lIns="0" tIns="0" rIns="0" bIns="0" rtlCol="0" anchor="t">
            <a:spAutoFit/>
          </a:bodyPr>
          <a:lstStyle/>
          <a:p>
            <a:pPr>
              <a:lnSpc>
                <a:spcPts val="4000"/>
              </a:lnSpc>
            </a:pPr>
            <a:r>
              <a:rPr lang="en-US" sz="3199" spc="-63" dirty="0">
                <a:solidFill>
                  <a:srgbClr val="FFFFFF"/>
                </a:solidFill>
                <a:latin typeface="Uni Sans Book" pitchFamily="2" charset="77"/>
              </a:rPr>
              <a:t>UNI SANS </a:t>
            </a:r>
          </a:p>
          <a:p>
            <a:pPr marL="0" lvl="0" indent="0" algn="l">
              <a:lnSpc>
                <a:spcPts val="3999"/>
              </a:lnSpc>
              <a:spcBef>
                <a:spcPct val="0"/>
              </a:spcBef>
            </a:pPr>
            <a:r>
              <a:rPr lang="en-US" sz="3200" spc="-64" dirty="0">
                <a:solidFill>
                  <a:srgbClr val="FFFFFF"/>
                </a:solidFill>
                <a:latin typeface="Uni Sans Book" pitchFamily="2" charset="77"/>
              </a:rPr>
              <a:t>(SUBHEADING)</a:t>
            </a:r>
          </a:p>
        </p:txBody>
      </p:sp>
      <p:sp>
        <p:nvSpPr>
          <p:cNvPr id="14" name="TextBox 14"/>
          <p:cNvSpPr txBox="1"/>
          <p:nvPr/>
        </p:nvSpPr>
        <p:spPr>
          <a:xfrm>
            <a:off x="14984730" y="2872957"/>
            <a:ext cx="2894002" cy="297180"/>
          </a:xfrm>
          <a:prstGeom prst="rect">
            <a:avLst/>
          </a:prstGeom>
        </p:spPr>
        <p:txBody>
          <a:bodyPr lIns="0" tIns="0" rIns="0" bIns="0" rtlCol="0" anchor="t">
            <a:spAutoFit/>
          </a:bodyPr>
          <a:lstStyle/>
          <a:p>
            <a:pPr marL="0" lvl="0" indent="0" algn="l">
              <a:lnSpc>
                <a:spcPts val="2520"/>
              </a:lnSpc>
              <a:spcBef>
                <a:spcPct val="0"/>
              </a:spcBef>
            </a:pPr>
            <a:r>
              <a:rPr lang="en-US" sz="1800" dirty="0">
                <a:solidFill>
                  <a:srgbClr val="FFFFFF"/>
                </a:solidFill>
                <a:latin typeface="Open Sans Bold"/>
              </a:rPr>
              <a:t>Or open sans bold body</a:t>
            </a:r>
          </a:p>
        </p:txBody>
      </p:sp>
      <p:sp>
        <p:nvSpPr>
          <p:cNvPr id="15" name="TextBox 15"/>
          <p:cNvSpPr txBox="1"/>
          <p:nvPr/>
        </p:nvSpPr>
        <p:spPr>
          <a:xfrm>
            <a:off x="14984730" y="2049608"/>
            <a:ext cx="2894002" cy="297180"/>
          </a:xfrm>
          <a:prstGeom prst="rect">
            <a:avLst/>
          </a:prstGeom>
        </p:spPr>
        <p:txBody>
          <a:bodyPr lIns="0" tIns="0" rIns="0" bIns="0" rtlCol="0" anchor="t">
            <a:spAutoFit/>
          </a:bodyPr>
          <a:lstStyle/>
          <a:p>
            <a:pPr marL="0" lvl="0" indent="0" algn="l">
              <a:lnSpc>
                <a:spcPts val="2520"/>
              </a:lnSpc>
              <a:spcBef>
                <a:spcPct val="0"/>
              </a:spcBef>
            </a:pPr>
            <a:r>
              <a:rPr lang="en-US" sz="1800" dirty="0">
                <a:solidFill>
                  <a:srgbClr val="FFFFFF"/>
                </a:solidFill>
                <a:latin typeface="Open Sans"/>
              </a:rPr>
              <a:t>Open sans regular body</a:t>
            </a:r>
          </a:p>
        </p:txBody>
      </p:sp>
      <p:pic>
        <p:nvPicPr>
          <p:cNvPr id="16" name="Picture 16"/>
          <p:cNvPicPr>
            <a:picLocks noChangeAspect="1"/>
          </p:cNvPicPr>
          <p:nvPr/>
        </p:nvPicPr>
        <p:blipFill>
          <a:blip r:embed="rId2"/>
          <a:srcRect/>
          <a:stretch>
            <a:fillRect/>
          </a:stretch>
        </p:blipFill>
        <p:spPr>
          <a:xfrm>
            <a:off x="7558154" y="1958984"/>
            <a:ext cx="6353109" cy="6369032"/>
          </a:xfrm>
          <a:prstGeom prst="rect">
            <a:avLst/>
          </a:prstGeom>
        </p:spPr>
      </p:pic>
      <p:pic>
        <p:nvPicPr>
          <p:cNvPr id="17" name="Picture 17"/>
          <p:cNvPicPr>
            <a:picLocks noChangeAspect="1"/>
          </p:cNvPicPr>
          <p:nvPr/>
        </p:nvPicPr>
        <p:blipFill>
          <a:blip r:embed="rId3"/>
          <a:srcRect/>
          <a:stretch>
            <a:fillRect/>
          </a:stretch>
        </p:blipFill>
        <p:spPr>
          <a:xfrm>
            <a:off x="3125980" y="4517530"/>
            <a:ext cx="16230600" cy="5173504"/>
          </a:xfrm>
          <a:prstGeom prst="rect">
            <a:avLst/>
          </a:prstGeom>
        </p:spPr>
      </p:pic>
      <p:pic>
        <p:nvPicPr>
          <p:cNvPr id="18" name="Picture 18"/>
          <p:cNvPicPr>
            <a:picLocks noChangeAspect="1"/>
          </p:cNvPicPr>
          <p:nvPr/>
        </p:nvPicPr>
        <p:blipFill>
          <a:blip r:embed="rId3"/>
          <a:srcRect/>
          <a:stretch>
            <a:fillRect/>
          </a:stretch>
        </p:blipFill>
        <p:spPr>
          <a:xfrm>
            <a:off x="3316480" y="4708030"/>
            <a:ext cx="16230600" cy="5173504"/>
          </a:xfrm>
          <a:prstGeom prst="rect">
            <a:avLst/>
          </a:prstGeom>
        </p:spPr>
      </p:pic>
      <p:pic>
        <p:nvPicPr>
          <p:cNvPr id="19" name="Picture 19"/>
          <p:cNvPicPr>
            <a:picLocks noChangeAspect="1"/>
          </p:cNvPicPr>
          <p:nvPr/>
        </p:nvPicPr>
        <p:blipFill>
          <a:blip r:embed="rId3"/>
          <a:srcRect/>
          <a:stretch>
            <a:fillRect/>
          </a:stretch>
        </p:blipFill>
        <p:spPr>
          <a:xfrm>
            <a:off x="3506980" y="4898530"/>
            <a:ext cx="16230600" cy="5173504"/>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2"/>
          <p:cNvSpPr txBox="1"/>
          <p:nvPr/>
        </p:nvSpPr>
        <p:spPr>
          <a:xfrm>
            <a:off x="2819418" y="2612716"/>
            <a:ext cx="11905430" cy="484876"/>
          </a:xfrm>
          <a:prstGeom prst="rect">
            <a:avLst/>
          </a:prstGeom>
        </p:spPr>
        <p:txBody>
          <a:bodyPr lIns="0" tIns="0" rIns="0" bIns="0" rtlCol="0" anchor="t">
            <a:spAutoFit/>
          </a:bodyPr>
          <a:lstStyle/>
          <a:p>
            <a:pPr marL="0" lvl="0" indent="0" algn="ctr">
              <a:lnSpc>
                <a:spcPts val="4000"/>
              </a:lnSpc>
              <a:spcBef>
                <a:spcPct val="0"/>
              </a:spcBef>
            </a:pPr>
            <a:r>
              <a:rPr lang="en-US" sz="3200" spc="-64" dirty="0">
                <a:solidFill>
                  <a:srgbClr val="85754D"/>
                </a:solidFill>
                <a:latin typeface="Uni Sans Book" panose="00000500000000000000" charset="0"/>
              </a:rPr>
              <a:t>UNI SANS SUBHEADING</a:t>
            </a:r>
          </a:p>
        </p:txBody>
      </p:sp>
      <p:grpSp>
        <p:nvGrpSpPr>
          <p:cNvPr id="3" name="Group 3"/>
          <p:cNvGrpSpPr/>
          <p:nvPr/>
        </p:nvGrpSpPr>
        <p:grpSpPr>
          <a:xfrm>
            <a:off x="3191285" y="4229703"/>
            <a:ext cx="3268358" cy="3268358"/>
            <a:chOff x="0" y="0"/>
            <a:chExt cx="4357810" cy="4357810"/>
          </a:xfrm>
        </p:grpSpPr>
        <p:sp>
          <p:nvSpPr>
            <p:cNvPr id="4" name="TextBox 4"/>
            <p:cNvSpPr txBox="1"/>
            <p:nvPr/>
          </p:nvSpPr>
          <p:spPr>
            <a:xfrm>
              <a:off x="1422005" y="1632148"/>
              <a:ext cx="1513801" cy="1007788"/>
            </a:xfrm>
            <a:prstGeom prst="rect">
              <a:avLst/>
            </a:prstGeom>
          </p:spPr>
          <p:txBody>
            <a:bodyPr lIns="0" tIns="0" rIns="0" bIns="0" rtlCol="0" anchor="t">
              <a:spAutoFit/>
            </a:bodyPr>
            <a:lstStyle/>
            <a:p>
              <a:pPr algn="ctr">
                <a:lnSpc>
                  <a:spcPts val="6363"/>
                </a:lnSpc>
              </a:pPr>
              <a:r>
                <a:rPr lang="en-US" sz="4545">
                  <a:solidFill>
                    <a:srgbClr val="043539"/>
                  </a:solidFill>
                  <a:latin typeface="Open Sans"/>
                </a:rPr>
                <a:t>87%</a:t>
              </a:r>
            </a:p>
          </p:txBody>
        </p:sp>
        <p:grpSp>
          <p:nvGrpSpPr>
            <p:cNvPr id="5" name="Group 5"/>
            <p:cNvGrpSpPr>
              <a:grpSpLocks noChangeAspect="1"/>
            </p:cNvGrpSpPr>
            <p:nvPr/>
          </p:nvGrpSpPr>
          <p:grpSpPr>
            <a:xfrm>
              <a:off x="0" y="0"/>
              <a:ext cx="4357810" cy="4357810"/>
              <a:chOff x="0" y="0"/>
              <a:chExt cx="2540000" cy="2540000"/>
            </a:xfrm>
          </p:grpSpPr>
          <p:sp>
            <p:nvSpPr>
              <p:cNvPr id="6" name="Freeform 6"/>
              <p:cNvSpPr/>
              <p:nvPr/>
            </p:nvSpPr>
            <p:spPr>
              <a:xfrm>
                <a:off x="-62725" y="-2035"/>
                <a:ext cx="2665449" cy="2544070"/>
              </a:xfrm>
              <a:custGeom>
                <a:avLst/>
                <a:gdLst/>
                <a:ahLst/>
                <a:cxnLst/>
                <a:rect l="l" t="t" r="r" b="b"/>
                <a:pathLst>
                  <a:path w="2665449" h="2544070">
                    <a:moveTo>
                      <a:pt x="1332725" y="2035"/>
                    </a:moveTo>
                    <a:cubicBezTo>
                      <a:pt x="1787805" y="0"/>
                      <a:pt x="2209190" y="241614"/>
                      <a:pt x="2437320" y="635390"/>
                    </a:cubicBezTo>
                    <a:cubicBezTo>
                      <a:pt x="2665450" y="1029165"/>
                      <a:pt x="2665450" y="1514905"/>
                      <a:pt x="2437320" y="1908680"/>
                    </a:cubicBezTo>
                    <a:cubicBezTo>
                      <a:pt x="2209190" y="2302456"/>
                      <a:pt x="1787805" y="2544070"/>
                      <a:pt x="1332725" y="2542035"/>
                    </a:cubicBezTo>
                    <a:cubicBezTo>
                      <a:pt x="877645" y="2544070"/>
                      <a:pt x="456260" y="2302456"/>
                      <a:pt x="228130" y="1908680"/>
                    </a:cubicBezTo>
                    <a:cubicBezTo>
                      <a:pt x="0" y="1514905"/>
                      <a:pt x="0" y="1029165"/>
                      <a:pt x="228130" y="635390"/>
                    </a:cubicBezTo>
                    <a:cubicBezTo>
                      <a:pt x="456260" y="241614"/>
                      <a:pt x="877645" y="0"/>
                      <a:pt x="1332725" y="2035"/>
                    </a:cubicBezTo>
                    <a:lnTo>
                      <a:pt x="1332725" y="179835"/>
                    </a:lnTo>
                    <a:cubicBezTo>
                      <a:pt x="941356" y="178085"/>
                      <a:pt x="578965" y="385873"/>
                      <a:pt x="382773" y="724520"/>
                    </a:cubicBezTo>
                    <a:cubicBezTo>
                      <a:pt x="186582" y="1063167"/>
                      <a:pt x="186582" y="1480903"/>
                      <a:pt x="382773" y="1819550"/>
                    </a:cubicBezTo>
                    <a:cubicBezTo>
                      <a:pt x="578965" y="2158197"/>
                      <a:pt x="941356" y="2365985"/>
                      <a:pt x="1332725" y="2364235"/>
                    </a:cubicBezTo>
                    <a:cubicBezTo>
                      <a:pt x="1724094" y="2365985"/>
                      <a:pt x="2086485" y="2158197"/>
                      <a:pt x="2282677" y="1819550"/>
                    </a:cubicBezTo>
                    <a:cubicBezTo>
                      <a:pt x="2478868" y="1480903"/>
                      <a:pt x="2478868" y="1063167"/>
                      <a:pt x="2282677" y="724520"/>
                    </a:cubicBezTo>
                    <a:cubicBezTo>
                      <a:pt x="2086485" y="385873"/>
                      <a:pt x="1724094" y="178085"/>
                      <a:pt x="1332725" y="179835"/>
                    </a:cubicBezTo>
                    <a:close/>
                  </a:path>
                </a:pathLst>
              </a:custGeom>
              <a:solidFill>
                <a:srgbClr val="969696"/>
              </a:solidFill>
            </p:spPr>
            <p:txBody>
              <a:bodyPr/>
              <a:lstStyle/>
              <a:p>
                <a:endParaRPr lang="en-US"/>
              </a:p>
            </p:txBody>
          </p:sp>
          <p:sp>
            <p:nvSpPr>
              <p:cNvPr id="7" name="Freeform 7"/>
              <p:cNvSpPr/>
              <p:nvPr/>
            </p:nvSpPr>
            <p:spPr>
              <a:xfrm>
                <a:off x="-94511" y="1063"/>
                <a:ext cx="2713786" cy="2666512"/>
              </a:xfrm>
              <a:custGeom>
                <a:avLst/>
                <a:gdLst/>
                <a:ahLst/>
                <a:cxnLst/>
                <a:rect l="l" t="t" r="r" b="b"/>
                <a:pathLst>
                  <a:path w="2713786" h="2666512">
                    <a:moveTo>
                      <a:pt x="1460102" y="2540"/>
                    </a:moveTo>
                    <a:cubicBezTo>
                      <a:pt x="2042678" y="46514"/>
                      <a:pt x="2520096" y="482266"/>
                      <a:pt x="2616941" y="1058416"/>
                    </a:cubicBezTo>
                    <a:cubicBezTo>
                      <a:pt x="2713786" y="1634565"/>
                      <a:pt x="2405071" y="2202459"/>
                      <a:pt x="1868889" y="2434485"/>
                    </a:cubicBezTo>
                    <a:cubicBezTo>
                      <a:pt x="1332707" y="2666512"/>
                      <a:pt x="707400" y="2502806"/>
                      <a:pt x="353700" y="2037808"/>
                    </a:cubicBezTo>
                    <a:cubicBezTo>
                      <a:pt x="0" y="1572809"/>
                      <a:pt x="9166" y="926493"/>
                      <a:pt x="375910" y="471711"/>
                    </a:cubicBezTo>
                    <a:cubicBezTo>
                      <a:pt x="395796" y="446825"/>
                      <a:pt x="427478" y="434481"/>
                      <a:pt x="458959" y="439353"/>
                    </a:cubicBezTo>
                    <a:cubicBezTo>
                      <a:pt x="490440" y="444225"/>
                      <a:pt x="516908" y="465569"/>
                      <a:pt x="528341" y="495303"/>
                    </a:cubicBezTo>
                    <a:cubicBezTo>
                      <a:pt x="539773" y="525037"/>
                      <a:pt x="534422" y="558615"/>
                      <a:pt x="514314" y="583323"/>
                    </a:cubicBezTo>
                    <a:cubicBezTo>
                      <a:pt x="198914" y="974435"/>
                      <a:pt x="191032" y="1530267"/>
                      <a:pt x="495214" y="1930165"/>
                    </a:cubicBezTo>
                    <a:cubicBezTo>
                      <a:pt x="799396" y="2330064"/>
                      <a:pt x="1337159" y="2470852"/>
                      <a:pt x="1798276" y="2271309"/>
                    </a:cubicBezTo>
                    <a:cubicBezTo>
                      <a:pt x="2259392" y="2071766"/>
                      <a:pt x="2524888" y="1583378"/>
                      <a:pt x="2441601" y="1087889"/>
                    </a:cubicBezTo>
                    <a:cubicBezTo>
                      <a:pt x="2358314" y="592400"/>
                      <a:pt x="1947734" y="217653"/>
                      <a:pt x="1446720" y="179835"/>
                    </a:cubicBezTo>
                    <a:cubicBezTo>
                      <a:pt x="1414944" y="177580"/>
                      <a:pt x="1386803" y="158494"/>
                      <a:pt x="1372954" y="129806"/>
                    </a:cubicBezTo>
                    <a:cubicBezTo>
                      <a:pt x="1359105" y="101118"/>
                      <a:pt x="1361665" y="67213"/>
                      <a:pt x="1379663" y="40929"/>
                    </a:cubicBezTo>
                    <a:cubicBezTo>
                      <a:pt x="1397661" y="14645"/>
                      <a:pt x="1428348" y="0"/>
                      <a:pt x="1460102" y="2540"/>
                    </a:cubicBezTo>
                    <a:close/>
                  </a:path>
                </a:pathLst>
              </a:custGeom>
              <a:solidFill>
                <a:srgbClr val="B7A57A"/>
              </a:solidFill>
            </p:spPr>
            <p:txBody>
              <a:bodyPr/>
              <a:lstStyle/>
              <a:p>
                <a:endParaRPr lang="en-US"/>
              </a:p>
            </p:txBody>
          </p:sp>
        </p:grpSp>
      </p:grpSp>
      <p:grpSp>
        <p:nvGrpSpPr>
          <p:cNvPr id="8" name="Group 8"/>
          <p:cNvGrpSpPr/>
          <p:nvPr/>
        </p:nvGrpSpPr>
        <p:grpSpPr>
          <a:xfrm>
            <a:off x="10970464" y="4772867"/>
            <a:ext cx="3440281" cy="2182030"/>
            <a:chOff x="0" y="0"/>
            <a:chExt cx="4587042" cy="2909374"/>
          </a:xfrm>
        </p:grpSpPr>
        <p:grpSp>
          <p:nvGrpSpPr>
            <p:cNvPr id="9" name="Group 9"/>
            <p:cNvGrpSpPr>
              <a:grpSpLocks noChangeAspect="1"/>
            </p:cNvGrpSpPr>
            <p:nvPr/>
          </p:nvGrpSpPr>
          <p:grpSpPr>
            <a:xfrm>
              <a:off x="0" y="0"/>
              <a:ext cx="4587042" cy="2909374"/>
              <a:chOff x="0" y="0"/>
              <a:chExt cx="7620000" cy="4833056"/>
            </a:xfrm>
          </p:grpSpPr>
          <p:sp>
            <p:nvSpPr>
              <p:cNvPr id="10" name="Freeform 10"/>
              <p:cNvSpPr/>
              <p:nvPr/>
            </p:nvSpPr>
            <p:spPr>
              <a:xfrm>
                <a:off x="16351" y="0"/>
                <a:ext cx="7587228" cy="4833098"/>
              </a:xfrm>
              <a:custGeom>
                <a:avLst/>
                <a:gdLst/>
                <a:ahLst/>
                <a:cxnLst/>
                <a:rect l="l" t="t" r="r" b="b"/>
                <a:pathLst>
                  <a:path w="7587228" h="4833098">
                    <a:moveTo>
                      <a:pt x="618649" y="0"/>
                    </a:moveTo>
                    <a:lnTo>
                      <a:pt x="618649" y="0"/>
                    </a:lnTo>
                    <a:cubicBezTo>
                      <a:pt x="562511" y="0"/>
                      <a:pt x="508673" y="22301"/>
                      <a:pt x="468978" y="61996"/>
                    </a:cubicBezTo>
                    <a:cubicBezTo>
                      <a:pt x="429283" y="101691"/>
                      <a:pt x="406982" y="155529"/>
                      <a:pt x="406982" y="211667"/>
                    </a:cubicBezTo>
                    <a:lnTo>
                      <a:pt x="406982" y="282222"/>
                    </a:lnTo>
                    <a:cubicBezTo>
                      <a:pt x="407503" y="398753"/>
                      <a:pt x="502117" y="492944"/>
                      <a:pt x="618649" y="492944"/>
                    </a:cubicBezTo>
                    <a:cubicBezTo>
                      <a:pt x="735181" y="492944"/>
                      <a:pt x="829794" y="398753"/>
                      <a:pt x="830316" y="282222"/>
                    </a:cubicBezTo>
                    <a:lnTo>
                      <a:pt x="830316" y="211667"/>
                    </a:lnTo>
                    <a:cubicBezTo>
                      <a:pt x="830316" y="94766"/>
                      <a:pt x="735549" y="0"/>
                      <a:pt x="618649" y="0"/>
                    </a:cubicBezTo>
                    <a:close/>
                    <a:moveTo>
                      <a:pt x="399433" y="969998"/>
                    </a:moveTo>
                    <a:cubicBezTo>
                      <a:pt x="400632" y="961884"/>
                      <a:pt x="389202" y="958709"/>
                      <a:pt x="386027" y="966258"/>
                    </a:cubicBezTo>
                    <a:lnTo>
                      <a:pt x="232005" y="1325598"/>
                    </a:lnTo>
                    <a:cubicBezTo>
                      <a:pt x="209748" y="1377518"/>
                      <a:pt x="158672" y="1411161"/>
                      <a:pt x="102182" y="1411111"/>
                    </a:cubicBezTo>
                    <a:lnTo>
                      <a:pt x="37130" y="1411111"/>
                    </a:lnTo>
                    <a:cubicBezTo>
                      <a:pt x="25266" y="1411122"/>
                      <a:pt x="14190" y="1405168"/>
                      <a:pt x="7655" y="1395265"/>
                    </a:cubicBezTo>
                    <a:cubicBezTo>
                      <a:pt x="1120" y="1385363"/>
                      <a:pt x="0" y="1372839"/>
                      <a:pt x="4675" y="1361934"/>
                    </a:cubicBezTo>
                    <a:lnTo>
                      <a:pt x="195316" y="917222"/>
                    </a:lnTo>
                    <a:lnTo>
                      <a:pt x="265448" y="741821"/>
                    </a:lnTo>
                    <a:cubicBezTo>
                      <a:pt x="308318" y="634683"/>
                      <a:pt x="412095" y="564437"/>
                      <a:pt x="527491" y="564444"/>
                    </a:cubicBezTo>
                    <a:lnTo>
                      <a:pt x="709807" y="564444"/>
                    </a:lnTo>
                    <a:cubicBezTo>
                      <a:pt x="825204" y="564437"/>
                      <a:pt x="928980" y="634683"/>
                      <a:pt x="971850" y="741821"/>
                    </a:cubicBezTo>
                    <a:lnTo>
                      <a:pt x="1041982" y="917222"/>
                    </a:lnTo>
                    <a:lnTo>
                      <a:pt x="1232553" y="1361934"/>
                    </a:lnTo>
                    <a:cubicBezTo>
                      <a:pt x="1237228" y="1372839"/>
                      <a:pt x="1236108" y="1385363"/>
                      <a:pt x="1229572" y="1395265"/>
                    </a:cubicBezTo>
                    <a:cubicBezTo>
                      <a:pt x="1223037" y="1405168"/>
                      <a:pt x="1211962" y="1411122"/>
                      <a:pt x="1200097" y="1411111"/>
                    </a:cubicBezTo>
                    <a:lnTo>
                      <a:pt x="1135045" y="1411111"/>
                    </a:lnTo>
                    <a:cubicBezTo>
                      <a:pt x="1078607" y="1411105"/>
                      <a:pt x="1027601" y="1377471"/>
                      <a:pt x="1005364" y="1325598"/>
                    </a:cubicBezTo>
                    <a:lnTo>
                      <a:pt x="851341" y="966258"/>
                    </a:lnTo>
                    <a:cubicBezTo>
                      <a:pt x="848096" y="958709"/>
                      <a:pt x="836736" y="961884"/>
                      <a:pt x="837865" y="969998"/>
                    </a:cubicBezTo>
                    <a:lnTo>
                      <a:pt x="900871" y="1411111"/>
                    </a:lnTo>
                    <a:lnTo>
                      <a:pt x="968252" y="2219607"/>
                    </a:lnTo>
                    <a:cubicBezTo>
                      <a:pt x="969060" y="2229429"/>
                      <a:pt x="965723" y="2239141"/>
                      <a:pt x="959048" y="2246392"/>
                    </a:cubicBezTo>
                    <a:cubicBezTo>
                      <a:pt x="952374" y="2253643"/>
                      <a:pt x="942970" y="2257771"/>
                      <a:pt x="933115" y="2257778"/>
                    </a:cubicBezTo>
                    <a:lnTo>
                      <a:pt x="879281" y="2257778"/>
                    </a:lnTo>
                    <a:cubicBezTo>
                      <a:pt x="810300" y="2257786"/>
                      <a:pt x="751423" y="2207921"/>
                      <a:pt x="740075" y="2139879"/>
                    </a:cubicBezTo>
                    <a:lnTo>
                      <a:pt x="625705" y="1452880"/>
                    </a:lnTo>
                    <a:cubicBezTo>
                      <a:pt x="624364" y="1444978"/>
                      <a:pt x="613075" y="1444978"/>
                      <a:pt x="611735" y="1452880"/>
                    </a:cubicBezTo>
                    <a:lnTo>
                      <a:pt x="497293" y="2139879"/>
                    </a:lnTo>
                    <a:cubicBezTo>
                      <a:pt x="485941" y="2207948"/>
                      <a:pt x="427025" y="2257821"/>
                      <a:pt x="358017" y="2257778"/>
                    </a:cubicBezTo>
                    <a:lnTo>
                      <a:pt x="304183" y="2257778"/>
                    </a:lnTo>
                    <a:cubicBezTo>
                      <a:pt x="294328" y="2257771"/>
                      <a:pt x="284924" y="2253643"/>
                      <a:pt x="278250" y="2246392"/>
                    </a:cubicBezTo>
                    <a:cubicBezTo>
                      <a:pt x="271575" y="2239141"/>
                      <a:pt x="268238" y="2229429"/>
                      <a:pt x="269046" y="2219607"/>
                    </a:cubicBezTo>
                    <a:lnTo>
                      <a:pt x="336427" y="1411111"/>
                    </a:lnTo>
                    <a:lnTo>
                      <a:pt x="399433" y="969998"/>
                    </a:lnTo>
                    <a:close/>
                    <a:moveTo>
                      <a:pt x="2206149" y="0"/>
                    </a:moveTo>
                    <a:lnTo>
                      <a:pt x="2206149" y="0"/>
                    </a:lnTo>
                    <a:cubicBezTo>
                      <a:pt x="2150012" y="0"/>
                      <a:pt x="2096173" y="22301"/>
                      <a:pt x="2056478" y="61996"/>
                    </a:cubicBezTo>
                    <a:cubicBezTo>
                      <a:pt x="2016783" y="101691"/>
                      <a:pt x="1994482" y="155529"/>
                      <a:pt x="1994482" y="211667"/>
                    </a:cubicBezTo>
                    <a:lnTo>
                      <a:pt x="1994482" y="282222"/>
                    </a:lnTo>
                    <a:cubicBezTo>
                      <a:pt x="1995003" y="398753"/>
                      <a:pt x="2089617" y="492944"/>
                      <a:pt x="2206149" y="492944"/>
                    </a:cubicBezTo>
                    <a:cubicBezTo>
                      <a:pt x="2322681" y="492944"/>
                      <a:pt x="2417295" y="398753"/>
                      <a:pt x="2417816" y="282222"/>
                    </a:cubicBezTo>
                    <a:lnTo>
                      <a:pt x="2417816" y="211667"/>
                    </a:lnTo>
                    <a:cubicBezTo>
                      <a:pt x="2417816" y="155529"/>
                      <a:pt x="2395515" y="101691"/>
                      <a:pt x="2355820" y="61996"/>
                    </a:cubicBezTo>
                    <a:cubicBezTo>
                      <a:pt x="2316125" y="22301"/>
                      <a:pt x="2262286" y="0"/>
                      <a:pt x="2206149" y="0"/>
                    </a:cubicBezTo>
                    <a:close/>
                    <a:moveTo>
                      <a:pt x="1986933" y="969998"/>
                    </a:moveTo>
                    <a:cubicBezTo>
                      <a:pt x="1988132" y="961884"/>
                      <a:pt x="1976702" y="958709"/>
                      <a:pt x="1973527" y="966258"/>
                    </a:cubicBezTo>
                    <a:lnTo>
                      <a:pt x="1819505" y="1325598"/>
                    </a:lnTo>
                    <a:cubicBezTo>
                      <a:pt x="1797248" y="1377518"/>
                      <a:pt x="1746172" y="1411161"/>
                      <a:pt x="1689682" y="1411111"/>
                    </a:cubicBezTo>
                    <a:lnTo>
                      <a:pt x="1624630" y="1411111"/>
                    </a:lnTo>
                    <a:cubicBezTo>
                      <a:pt x="1612766" y="1411122"/>
                      <a:pt x="1601690" y="1405168"/>
                      <a:pt x="1595155" y="1395265"/>
                    </a:cubicBezTo>
                    <a:cubicBezTo>
                      <a:pt x="1588620" y="1385363"/>
                      <a:pt x="1587500" y="1372839"/>
                      <a:pt x="1592175" y="1361934"/>
                    </a:cubicBezTo>
                    <a:lnTo>
                      <a:pt x="1782816" y="917222"/>
                    </a:lnTo>
                    <a:lnTo>
                      <a:pt x="1852948" y="741821"/>
                    </a:lnTo>
                    <a:cubicBezTo>
                      <a:pt x="1895818" y="634683"/>
                      <a:pt x="1999594" y="564437"/>
                      <a:pt x="2114991" y="564444"/>
                    </a:cubicBezTo>
                    <a:lnTo>
                      <a:pt x="2297307" y="564444"/>
                    </a:lnTo>
                    <a:cubicBezTo>
                      <a:pt x="2412704" y="564437"/>
                      <a:pt x="2516480" y="634683"/>
                      <a:pt x="2559350" y="741821"/>
                    </a:cubicBezTo>
                    <a:lnTo>
                      <a:pt x="2629482" y="917222"/>
                    </a:lnTo>
                    <a:lnTo>
                      <a:pt x="2820053" y="1361934"/>
                    </a:lnTo>
                    <a:cubicBezTo>
                      <a:pt x="2824727" y="1372839"/>
                      <a:pt x="2823607" y="1385363"/>
                      <a:pt x="2817072" y="1395265"/>
                    </a:cubicBezTo>
                    <a:cubicBezTo>
                      <a:pt x="2810537" y="1405168"/>
                      <a:pt x="2799462" y="1411122"/>
                      <a:pt x="2787597" y="1411111"/>
                    </a:cubicBezTo>
                    <a:lnTo>
                      <a:pt x="2722545" y="1411111"/>
                    </a:lnTo>
                    <a:cubicBezTo>
                      <a:pt x="2666107" y="1411105"/>
                      <a:pt x="2615101" y="1377471"/>
                      <a:pt x="2592864" y="1325598"/>
                    </a:cubicBezTo>
                    <a:lnTo>
                      <a:pt x="2438841" y="966258"/>
                    </a:lnTo>
                    <a:cubicBezTo>
                      <a:pt x="2435596" y="958709"/>
                      <a:pt x="2424236" y="961884"/>
                      <a:pt x="2425365" y="969998"/>
                    </a:cubicBezTo>
                    <a:lnTo>
                      <a:pt x="2488371" y="1411111"/>
                    </a:lnTo>
                    <a:lnTo>
                      <a:pt x="2555752" y="2219607"/>
                    </a:lnTo>
                    <a:cubicBezTo>
                      <a:pt x="2556560" y="2229429"/>
                      <a:pt x="2553223" y="2239141"/>
                      <a:pt x="2546548" y="2246392"/>
                    </a:cubicBezTo>
                    <a:cubicBezTo>
                      <a:pt x="2539874" y="2253643"/>
                      <a:pt x="2530470" y="2257771"/>
                      <a:pt x="2520615" y="2257778"/>
                    </a:cubicBezTo>
                    <a:lnTo>
                      <a:pt x="2466781" y="2257778"/>
                    </a:lnTo>
                    <a:cubicBezTo>
                      <a:pt x="2397800" y="2257786"/>
                      <a:pt x="2338923" y="2207921"/>
                      <a:pt x="2327575" y="2139879"/>
                    </a:cubicBezTo>
                    <a:lnTo>
                      <a:pt x="2213205" y="1452880"/>
                    </a:lnTo>
                    <a:cubicBezTo>
                      <a:pt x="2211864" y="1444978"/>
                      <a:pt x="2200575" y="1444978"/>
                      <a:pt x="2199234" y="1452880"/>
                    </a:cubicBezTo>
                    <a:lnTo>
                      <a:pt x="2084793" y="2139879"/>
                    </a:lnTo>
                    <a:cubicBezTo>
                      <a:pt x="2073442" y="2207948"/>
                      <a:pt x="2014525" y="2257821"/>
                      <a:pt x="1945517" y="2257778"/>
                    </a:cubicBezTo>
                    <a:lnTo>
                      <a:pt x="1891683" y="2257778"/>
                    </a:lnTo>
                    <a:cubicBezTo>
                      <a:pt x="1881828" y="2257771"/>
                      <a:pt x="1872424" y="2253643"/>
                      <a:pt x="1865750" y="2246392"/>
                    </a:cubicBezTo>
                    <a:cubicBezTo>
                      <a:pt x="1859075" y="2239141"/>
                      <a:pt x="1855738" y="2229429"/>
                      <a:pt x="1856546" y="2219607"/>
                    </a:cubicBezTo>
                    <a:lnTo>
                      <a:pt x="1923927" y="1411111"/>
                    </a:lnTo>
                    <a:lnTo>
                      <a:pt x="1986933" y="969998"/>
                    </a:lnTo>
                    <a:close/>
                    <a:moveTo>
                      <a:pt x="3793649" y="0"/>
                    </a:moveTo>
                    <a:cubicBezTo>
                      <a:pt x="3676749" y="0"/>
                      <a:pt x="3581982" y="94766"/>
                      <a:pt x="3581982" y="211667"/>
                    </a:cubicBezTo>
                    <a:lnTo>
                      <a:pt x="3581982" y="282222"/>
                    </a:lnTo>
                    <a:cubicBezTo>
                      <a:pt x="3582504" y="398753"/>
                      <a:pt x="3677117" y="492944"/>
                      <a:pt x="3793649" y="492944"/>
                    </a:cubicBezTo>
                    <a:cubicBezTo>
                      <a:pt x="3910181" y="492944"/>
                      <a:pt x="4004794" y="398753"/>
                      <a:pt x="4005316" y="282222"/>
                    </a:cubicBezTo>
                    <a:lnTo>
                      <a:pt x="4005316" y="211667"/>
                    </a:lnTo>
                    <a:cubicBezTo>
                      <a:pt x="4005316" y="94766"/>
                      <a:pt x="3910549" y="0"/>
                      <a:pt x="3793649" y="0"/>
                    </a:cubicBezTo>
                    <a:close/>
                    <a:moveTo>
                      <a:pt x="3574433" y="969998"/>
                    </a:moveTo>
                    <a:cubicBezTo>
                      <a:pt x="3575632" y="961884"/>
                      <a:pt x="3564202" y="958709"/>
                      <a:pt x="3561027" y="966258"/>
                    </a:cubicBezTo>
                    <a:lnTo>
                      <a:pt x="3407004" y="1325598"/>
                    </a:lnTo>
                    <a:cubicBezTo>
                      <a:pt x="3384748" y="1377518"/>
                      <a:pt x="3333672" y="1411161"/>
                      <a:pt x="3277182" y="1411111"/>
                    </a:cubicBezTo>
                    <a:lnTo>
                      <a:pt x="3212130" y="1411111"/>
                    </a:lnTo>
                    <a:cubicBezTo>
                      <a:pt x="3200266" y="1411122"/>
                      <a:pt x="3189190" y="1405168"/>
                      <a:pt x="3182655" y="1395265"/>
                    </a:cubicBezTo>
                    <a:cubicBezTo>
                      <a:pt x="3176120" y="1385363"/>
                      <a:pt x="3175000" y="1372839"/>
                      <a:pt x="3179675" y="1361934"/>
                    </a:cubicBezTo>
                    <a:lnTo>
                      <a:pt x="3370316" y="917222"/>
                    </a:lnTo>
                    <a:lnTo>
                      <a:pt x="3440448" y="741821"/>
                    </a:lnTo>
                    <a:cubicBezTo>
                      <a:pt x="3483318" y="634683"/>
                      <a:pt x="3587095" y="564437"/>
                      <a:pt x="3702491" y="564444"/>
                    </a:cubicBezTo>
                    <a:lnTo>
                      <a:pt x="3884807" y="564444"/>
                    </a:lnTo>
                    <a:cubicBezTo>
                      <a:pt x="4000203" y="564437"/>
                      <a:pt x="4103980" y="634683"/>
                      <a:pt x="4146850" y="741821"/>
                    </a:cubicBezTo>
                    <a:lnTo>
                      <a:pt x="4216982" y="917222"/>
                    </a:lnTo>
                    <a:lnTo>
                      <a:pt x="4407553" y="1361934"/>
                    </a:lnTo>
                    <a:cubicBezTo>
                      <a:pt x="4412228" y="1372839"/>
                      <a:pt x="4411108" y="1385363"/>
                      <a:pt x="4404572" y="1395265"/>
                    </a:cubicBezTo>
                    <a:cubicBezTo>
                      <a:pt x="4398037" y="1405168"/>
                      <a:pt x="4386962" y="1411122"/>
                      <a:pt x="4375097" y="1411111"/>
                    </a:cubicBezTo>
                    <a:lnTo>
                      <a:pt x="4310045" y="1411111"/>
                    </a:lnTo>
                    <a:cubicBezTo>
                      <a:pt x="4253607" y="1411105"/>
                      <a:pt x="4202601" y="1377471"/>
                      <a:pt x="4180364" y="1325598"/>
                    </a:cubicBezTo>
                    <a:lnTo>
                      <a:pt x="4026341" y="966258"/>
                    </a:lnTo>
                    <a:cubicBezTo>
                      <a:pt x="4023096" y="958709"/>
                      <a:pt x="4011736" y="961884"/>
                      <a:pt x="4012865" y="969998"/>
                    </a:cubicBezTo>
                    <a:lnTo>
                      <a:pt x="4075871" y="1411111"/>
                    </a:lnTo>
                    <a:lnTo>
                      <a:pt x="4143252" y="2219607"/>
                    </a:lnTo>
                    <a:cubicBezTo>
                      <a:pt x="4144060" y="2229429"/>
                      <a:pt x="4140722" y="2239141"/>
                      <a:pt x="4134048" y="2246392"/>
                    </a:cubicBezTo>
                    <a:cubicBezTo>
                      <a:pt x="4127374" y="2253643"/>
                      <a:pt x="4117970" y="2257771"/>
                      <a:pt x="4108115" y="2257778"/>
                    </a:cubicBezTo>
                    <a:lnTo>
                      <a:pt x="4054281" y="2257778"/>
                    </a:lnTo>
                    <a:cubicBezTo>
                      <a:pt x="3985300" y="2257786"/>
                      <a:pt x="3926423" y="2207921"/>
                      <a:pt x="3915075" y="2139879"/>
                    </a:cubicBezTo>
                    <a:lnTo>
                      <a:pt x="3800704" y="1452880"/>
                    </a:lnTo>
                    <a:cubicBezTo>
                      <a:pt x="3799364" y="1444978"/>
                      <a:pt x="3788075" y="1444978"/>
                      <a:pt x="3786735" y="1452880"/>
                    </a:cubicBezTo>
                    <a:lnTo>
                      <a:pt x="3672294" y="2139879"/>
                    </a:lnTo>
                    <a:cubicBezTo>
                      <a:pt x="3660942" y="2207948"/>
                      <a:pt x="3602025" y="2257821"/>
                      <a:pt x="3533017" y="2257778"/>
                    </a:cubicBezTo>
                    <a:lnTo>
                      <a:pt x="3479183" y="2257778"/>
                    </a:lnTo>
                    <a:cubicBezTo>
                      <a:pt x="3469328" y="2257771"/>
                      <a:pt x="3459924" y="2253643"/>
                      <a:pt x="3453250" y="2246392"/>
                    </a:cubicBezTo>
                    <a:cubicBezTo>
                      <a:pt x="3446576" y="2239141"/>
                      <a:pt x="3443238" y="2229429"/>
                      <a:pt x="3444046" y="2219607"/>
                    </a:cubicBezTo>
                    <a:lnTo>
                      <a:pt x="3511427" y="1411111"/>
                    </a:lnTo>
                    <a:lnTo>
                      <a:pt x="3574433" y="969998"/>
                    </a:lnTo>
                    <a:close/>
                    <a:moveTo>
                      <a:pt x="5381149" y="0"/>
                    </a:moveTo>
                    <a:cubicBezTo>
                      <a:pt x="5264249" y="0"/>
                      <a:pt x="5169482" y="94766"/>
                      <a:pt x="5169482" y="211667"/>
                    </a:cubicBezTo>
                    <a:lnTo>
                      <a:pt x="5169482" y="282222"/>
                    </a:lnTo>
                    <a:cubicBezTo>
                      <a:pt x="5170004" y="398753"/>
                      <a:pt x="5264617" y="492944"/>
                      <a:pt x="5381149" y="492944"/>
                    </a:cubicBezTo>
                    <a:cubicBezTo>
                      <a:pt x="5497681" y="492944"/>
                      <a:pt x="5592294" y="398753"/>
                      <a:pt x="5592816" y="282222"/>
                    </a:cubicBezTo>
                    <a:lnTo>
                      <a:pt x="5592816" y="211667"/>
                    </a:lnTo>
                    <a:cubicBezTo>
                      <a:pt x="5592816" y="94766"/>
                      <a:pt x="5498049" y="0"/>
                      <a:pt x="5381149" y="0"/>
                    </a:cubicBezTo>
                    <a:close/>
                    <a:moveTo>
                      <a:pt x="5161933" y="969998"/>
                    </a:moveTo>
                    <a:cubicBezTo>
                      <a:pt x="5163132" y="961884"/>
                      <a:pt x="5151702" y="958709"/>
                      <a:pt x="5148527" y="966258"/>
                    </a:cubicBezTo>
                    <a:lnTo>
                      <a:pt x="4994504" y="1325598"/>
                    </a:lnTo>
                    <a:cubicBezTo>
                      <a:pt x="4972248" y="1377518"/>
                      <a:pt x="4921172" y="1411161"/>
                      <a:pt x="4864682" y="1411111"/>
                    </a:cubicBezTo>
                    <a:lnTo>
                      <a:pt x="4799630" y="1411111"/>
                    </a:lnTo>
                    <a:cubicBezTo>
                      <a:pt x="4787766" y="1411122"/>
                      <a:pt x="4776691" y="1405168"/>
                      <a:pt x="4770155" y="1395265"/>
                    </a:cubicBezTo>
                    <a:cubicBezTo>
                      <a:pt x="4763620" y="1385363"/>
                      <a:pt x="4762500" y="1372839"/>
                      <a:pt x="4767174" y="1361934"/>
                    </a:cubicBezTo>
                    <a:lnTo>
                      <a:pt x="4957816" y="917222"/>
                    </a:lnTo>
                    <a:lnTo>
                      <a:pt x="5027948" y="741821"/>
                    </a:lnTo>
                    <a:cubicBezTo>
                      <a:pt x="5070818" y="634683"/>
                      <a:pt x="5174595" y="564437"/>
                      <a:pt x="5289991" y="564444"/>
                    </a:cubicBezTo>
                    <a:lnTo>
                      <a:pt x="5472307" y="564444"/>
                    </a:lnTo>
                    <a:cubicBezTo>
                      <a:pt x="5587703" y="564437"/>
                      <a:pt x="5691480" y="634683"/>
                      <a:pt x="5734350" y="741821"/>
                    </a:cubicBezTo>
                    <a:lnTo>
                      <a:pt x="5804482" y="917222"/>
                    </a:lnTo>
                    <a:lnTo>
                      <a:pt x="5995053" y="1361934"/>
                    </a:lnTo>
                    <a:cubicBezTo>
                      <a:pt x="5999728" y="1372839"/>
                      <a:pt x="5998608" y="1385363"/>
                      <a:pt x="5992072" y="1395265"/>
                    </a:cubicBezTo>
                    <a:cubicBezTo>
                      <a:pt x="5985537" y="1405168"/>
                      <a:pt x="5974462" y="1411122"/>
                      <a:pt x="5962597" y="1411111"/>
                    </a:cubicBezTo>
                    <a:lnTo>
                      <a:pt x="5897545" y="1411111"/>
                    </a:lnTo>
                    <a:cubicBezTo>
                      <a:pt x="5841107" y="1411105"/>
                      <a:pt x="5790101" y="1377471"/>
                      <a:pt x="5767864" y="1325598"/>
                    </a:cubicBezTo>
                    <a:lnTo>
                      <a:pt x="5613841" y="966258"/>
                    </a:lnTo>
                    <a:cubicBezTo>
                      <a:pt x="5610596" y="958709"/>
                      <a:pt x="5599236" y="961884"/>
                      <a:pt x="5600365" y="969998"/>
                    </a:cubicBezTo>
                    <a:lnTo>
                      <a:pt x="5663371" y="1411111"/>
                    </a:lnTo>
                    <a:lnTo>
                      <a:pt x="5730752" y="2219607"/>
                    </a:lnTo>
                    <a:cubicBezTo>
                      <a:pt x="5731560" y="2229429"/>
                      <a:pt x="5728222" y="2239141"/>
                      <a:pt x="5721548" y="2246392"/>
                    </a:cubicBezTo>
                    <a:cubicBezTo>
                      <a:pt x="5714874" y="2253643"/>
                      <a:pt x="5705470" y="2257771"/>
                      <a:pt x="5695615" y="2257778"/>
                    </a:cubicBezTo>
                    <a:lnTo>
                      <a:pt x="5641781" y="2257778"/>
                    </a:lnTo>
                    <a:cubicBezTo>
                      <a:pt x="5572800" y="2257786"/>
                      <a:pt x="5513923" y="2207921"/>
                      <a:pt x="5502575" y="2139879"/>
                    </a:cubicBezTo>
                    <a:lnTo>
                      <a:pt x="5388204" y="1452880"/>
                    </a:lnTo>
                    <a:cubicBezTo>
                      <a:pt x="5386864" y="1444978"/>
                      <a:pt x="5375575" y="1444978"/>
                      <a:pt x="5374235" y="1452880"/>
                    </a:cubicBezTo>
                    <a:lnTo>
                      <a:pt x="5259794" y="2139879"/>
                    </a:lnTo>
                    <a:cubicBezTo>
                      <a:pt x="5248442" y="2207948"/>
                      <a:pt x="5189525" y="2257821"/>
                      <a:pt x="5120517" y="2257778"/>
                    </a:cubicBezTo>
                    <a:lnTo>
                      <a:pt x="5066683" y="2257778"/>
                    </a:lnTo>
                    <a:cubicBezTo>
                      <a:pt x="5056828" y="2257771"/>
                      <a:pt x="5047424" y="2253643"/>
                      <a:pt x="5040750" y="2246392"/>
                    </a:cubicBezTo>
                    <a:cubicBezTo>
                      <a:pt x="5034076" y="2239141"/>
                      <a:pt x="5030738" y="2229429"/>
                      <a:pt x="5031546" y="2219607"/>
                    </a:cubicBezTo>
                    <a:lnTo>
                      <a:pt x="5098927" y="1411111"/>
                    </a:lnTo>
                    <a:lnTo>
                      <a:pt x="5161933" y="969998"/>
                    </a:lnTo>
                    <a:close/>
                    <a:moveTo>
                      <a:pt x="6968649" y="0"/>
                    </a:moveTo>
                    <a:cubicBezTo>
                      <a:pt x="6912511" y="0"/>
                      <a:pt x="6858673" y="22300"/>
                      <a:pt x="6818978" y="61996"/>
                    </a:cubicBezTo>
                    <a:cubicBezTo>
                      <a:pt x="6779282" y="101691"/>
                      <a:pt x="6756982" y="155529"/>
                      <a:pt x="6756982" y="211667"/>
                    </a:cubicBezTo>
                    <a:lnTo>
                      <a:pt x="6756982" y="282222"/>
                    </a:lnTo>
                    <a:cubicBezTo>
                      <a:pt x="6757503" y="398753"/>
                      <a:pt x="6852117" y="492945"/>
                      <a:pt x="6968649" y="492945"/>
                    </a:cubicBezTo>
                    <a:cubicBezTo>
                      <a:pt x="7085181" y="492945"/>
                      <a:pt x="7179795" y="398753"/>
                      <a:pt x="7180316" y="282222"/>
                    </a:cubicBezTo>
                    <a:lnTo>
                      <a:pt x="7180316" y="211667"/>
                    </a:lnTo>
                    <a:cubicBezTo>
                      <a:pt x="7180316" y="155529"/>
                      <a:pt x="7158016" y="101691"/>
                      <a:pt x="7118320" y="61996"/>
                    </a:cubicBezTo>
                    <a:cubicBezTo>
                      <a:pt x="7078625" y="22300"/>
                      <a:pt x="7024787" y="0"/>
                      <a:pt x="6968649" y="0"/>
                    </a:cubicBezTo>
                    <a:close/>
                    <a:moveTo>
                      <a:pt x="6749433" y="969998"/>
                    </a:moveTo>
                    <a:cubicBezTo>
                      <a:pt x="6750632" y="961884"/>
                      <a:pt x="6739203" y="958709"/>
                      <a:pt x="6736028" y="966258"/>
                    </a:cubicBezTo>
                    <a:lnTo>
                      <a:pt x="6582004" y="1325598"/>
                    </a:lnTo>
                    <a:cubicBezTo>
                      <a:pt x="6559748" y="1377518"/>
                      <a:pt x="6508672" y="1411161"/>
                      <a:pt x="6452182" y="1411111"/>
                    </a:cubicBezTo>
                    <a:lnTo>
                      <a:pt x="6387130" y="1411111"/>
                    </a:lnTo>
                    <a:cubicBezTo>
                      <a:pt x="6375266" y="1411122"/>
                      <a:pt x="6364191" y="1405168"/>
                      <a:pt x="6357655" y="1395265"/>
                    </a:cubicBezTo>
                    <a:cubicBezTo>
                      <a:pt x="6351120" y="1385363"/>
                      <a:pt x="6350000" y="1372839"/>
                      <a:pt x="6354674" y="1361934"/>
                    </a:cubicBezTo>
                    <a:lnTo>
                      <a:pt x="6545316" y="917222"/>
                    </a:lnTo>
                    <a:lnTo>
                      <a:pt x="6615448" y="741821"/>
                    </a:lnTo>
                    <a:cubicBezTo>
                      <a:pt x="6658318" y="634683"/>
                      <a:pt x="6762094" y="564437"/>
                      <a:pt x="6877491" y="564444"/>
                    </a:cubicBezTo>
                    <a:lnTo>
                      <a:pt x="7059807" y="564444"/>
                    </a:lnTo>
                    <a:cubicBezTo>
                      <a:pt x="7175204" y="564437"/>
                      <a:pt x="7278980" y="634683"/>
                      <a:pt x="7321850" y="741821"/>
                    </a:cubicBezTo>
                    <a:lnTo>
                      <a:pt x="7391982" y="917222"/>
                    </a:lnTo>
                    <a:lnTo>
                      <a:pt x="7582553" y="1361934"/>
                    </a:lnTo>
                    <a:cubicBezTo>
                      <a:pt x="7587228" y="1372839"/>
                      <a:pt x="7586107" y="1385363"/>
                      <a:pt x="7579572" y="1395265"/>
                    </a:cubicBezTo>
                    <a:cubicBezTo>
                      <a:pt x="7573037" y="1405168"/>
                      <a:pt x="7561962" y="1411122"/>
                      <a:pt x="7550097" y="1411111"/>
                    </a:cubicBezTo>
                    <a:lnTo>
                      <a:pt x="7485045" y="1411111"/>
                    </a:lnTo>
                    <a:cubicBezTo>
                      <a:pt x="7428607" y="1411105"/>
                      <a:pt x="7377601" y="1377471"/>
                      <a:pt x="7355364" y="1325598"/>
                    </a:cubicBezTo>
                    <a:lnTo>
                      <a:pt x="7201341" y="966258"/>
                    </a:lnTo>
                    <a:cubicBezTo>
                      <a:pt x="7198095" y="958709"/>
                      <a:pt x="7186736" y="961884"/>
                      <a:pt x="7187865" y="969998"/>
                    </a:cubicBezTo>
                    <a:lnTo>
                      <a:pt x="7250871" y="1411111"/>
                    </a:lnTo>
                    <a:lnTo>
                      <a:pt x="7318252" y="2219607"/>
                    </a:lnTo>
                    <a:cubicBezTo>
                      <a:pt x="7319060" y="2229429"/>
                      <a:pt x="7315722" y="2239141"/>
                      <a:pt x="7309048" y="2246392"/>
                    </a:cubicBezTo>
                    <a:cubicBezTo>
                      <a:pt x="7302374" y="2253643"/>
                      <a:pt x="7292970" y="2257771"/>
                      <a:pt x="7283115" y="2257778"/>
                    </a:cubicBezTo>
                    <a:lnTo>
                      <a:pt x="7229281" y="2257778"/>
                    </a:lnTo>
                    <a:cubicBezTo>
                      <a:pt x="7160299" y="2257786"/>
                      <a:pt x="7101422" y="2207921"/>
                      <a:pt x="7090075" y="2139879"/>
                    </a:cubicBezTo>
                    <a:lnTo>
                      <a:pt x="6975704" y="1452880"/>
                    </a:lnTo>
                    <a:cubicBezTo>
                      <a:pt x="6974364" y="1444978"/>
                      <a:pt x="6963075" y="1444978"/>
                      <a:pt x="6961735" y="1452880"/>
                    </a:cubicBezTo>
                    <a:lnTo>
                      <a:pt x="6847294" y="2139879"/>
                    </a:lnTo>
                    <a:cubicBezTo>
                      <a:pt x="6835942" y="2207948"/>
                      <a:pt x="6777025" y="2257821"/>
                      <a:pt x="6708017" y="2257778"/>
                    </a:cubicBezTo>
                    <a:lnTo>
                      <a:pt x="6654183" y="2257778"/>
                    </a:lnTo>
                    <a:cubicBezTo>
                      <a:pt x="6644328" y="2257771"/>
                      <a:pt x="6634924" y="2253643"/>
                      <a:pt x="6628250" y="2246392"/>
                    </a:cubicBezTo>
                    <a:cubicBezTo>
                      <a:pt x="6621576" y="2239141"/>
                      <a:pt x="6618238" y="2229429"/>
                      <a:pt x="6619046" y="2219607"/>
                    </a:cubicBezTo>
                    <a:lnTo>
                      <a:pt x="6686427" y="1411111"/>
                    </a:lnTo>
                    <a:lnTo>
                      <a:pt x="6749433" y="969998"/>
                    </a:lnTo>
                    <a:close/>
                    <a:moveTo>
                      <a:pt x="618649" y="2575278"/>
                    </a:moveTo>
                    <a:cubicBezTo>
                      <a:pt x="562511" y="2575278"/>
                      <a:pt x="508673" y="2597578"/>
                      <a:pt x="468978" y="2637274"/>
                    </a:cubicBezTo>
                    <a:cubicBezTo>
                      <a:pt x="429283" y="2676969"/>
                      <a:pt x="406982" y="2730807"/>
                      <a:pt x="406982" y="2786944"/>
                    </a:cubicBezTo>
                    <a:lnTo>
                      <a:pt x="406982" y="2857500"/>
                    </a:lnTo>
                    <a:cubicBezTo>
                      <a:pt x="407503" y="2974031"/>
                      <a:pt x="502117" y="3068222"/>
                      <a:pt x="618649" y="3068222"/>
                    </a:cubicBezTo>
                    <a:cubicBezTo>
                      <a:pt x="735181" y="3068222"/>
                      <a:pt x="829794" y="2974031"/>
                      <a:pt x="830316" y="2857500"/>
                    </a:cubicBezTo>
                    <a:lnTo>
                      <a:pt x="830316" y="2786944"/>
                    </a:lnTo>
                    <a:cubicBezTo>
                      <a:pt x="830316" y="2730807"/>
                      <a:pt x="808015" y="2676969"/>
                      <a:pt x="768320" y="2637274"/>
                    </a:cubicBezTo>
                    <a:cubicBezTo>
                      <a:pt x="728625" y="2597578"/>
                      <a:pt x="674787" y="2575278"/>
                      <a:pt x="618649" y="2575278"/>
                    </a:cubicBezTo>
                    <a:close/>
                    <a:moveTo>
                      <a:pt x="399433" y="3545275"/>
                    </a:moveTo>
                    <a:cubicBezTo>
                      <a:pt x="400632" y="3537162"/>
                      <a:pt x="389202" y="3533987"/>
                      <a:pt x="386027" y="3541536"/>
                    </a:cubicBezTo>
                    <a:lnTo>
                      <a:pt x="232005" y="3900875"/>
                    </a:lnTo>
                    <a:cubicBezTo>
                      <a:pt x="209748" y="3952796"/>
                      <a:pt x="158672" y="3986439"/>
                      <a:pt x="102182" y="3986389"/>
                    </a:cubicBezTo>
                    <a:lnTo>
                      <a:pt x="37130" y="3986389"/>
                    </a:lnTo>
                    <a:cubicBezTo>
                      <a:pt x="25266" y="3986399"/>
                      <a:pt x="14190" y="3980445"/>
                      <a:pt x="7655" y="3970543"/>
                    </a:cubicBezTo>
                    <a:cubicBezTo>
                      <a:pt x="1120" y="3960641"/>
                      <a:pt x="0" y="3948116"/>
                      <a:pt x="4675" y="3937212"/>
                    </a:cubicBezTo>
                    <a:lnTo>
                      <a:pt x="195316" y="3492500"/>
                    </a:lnTo>
                    <a:lnTo>
                      <a:pt x="265448" y="3317099"/>
                    </a:lnTo>
                    <a:cubicBezTo>
                      <a:pt x="308318" y="3209961"/>
                      <a:pt x="412094" y="3139715"/>
                      <a:pt x="527491" y="3139722"/>
                    </a:cubicBezTo>
                    <a:lnTo>
                      <a:pt x="709807" y="3139722"/>
                    </a:lnTo>
                    <a:cubicBezTo>
                      <a:pt x="825204" y="3139715"/>
                      <a:pt x="928980" y="3209961"/>
                      <a:pt x="971850" y="3317099"/>
                    </a:cubicBezTo>
                    <a:lnTo>
                      <a:pt x="1041982" y="3492500"/>
                    </a:lnTo>
                    <a:lnTo>
                      <a:pt x="1232553" y="3937212"/>
                    </a:lnTo>
                    <a:cubicBezTo>
                      <a:pt x="1237228" y="3948116"/>
                      <a:pt x="1236108" y="3960641"/>
                      <a:pt x="1229572" y="3970543"/>
                    </a:cubicBezTo>
                    <a:cubicBezTo>
                      <a:pt x="1223037" y="3980445"/>
                      <a:pt x="1211962" y="3986399"/>
                      <a:pt x="1200097" y="3986389"/>
                    </a:cubicBezTo>
                    <a:lnTo>
                      <a:pt x="1135045" y="3986389"/>
                    </a:lnTo>
                    <a:cubicBezTo>
                      <a:pt x="1078607" y="3986383"/>
                      <a:pt x="1027601" y="3952749"/>
                      <a:pt x="1005364" y="3900875"/>
                    </a:cubicBezTo>
                    <a:lnTo>
                      <a:pt x="851341" y="3541536"/>
                    </a:lnTo>
                    <a:cubicBezTo>
                      <a:pt x="848096" y="3533987"/>
                      <a:pt x="836736" y="3537162"/>
                      <a:pt x="837865" y="3545275"/>
                    </a:cubicBezTo>
                    <a:lnTo>
                      <a:pt x="900871" y="3986389"/>
                    </a:lnTo>
                    <a:lnTo>
                      <a:pt x="968252" y="4794885"/>
                    </a:lnTo>
                    <a:cubicBezTo>
                      <a:pt x="969060" y="4804707"/>
                      <a:pt x="965723" y="4814419"/>
                      <a:pt x="959048" y="4821670"/>
                    </a:cubicBezTo>
                    <a:cubicBezTo>
                      <a:pt x="952374" y="4828921"/>
                      <a:pt x="942970" y="4833049"/>
                      <a:pt x="933115" y="4833055"/>
                    </a:cubicBezTo>
                    <a:lnTo>
                      <a:pt x="879281" y="4833055"/>
                    </a:lnTo>
                    <a:cubicBezTo>
                      <a:pt x="810300" y="4833064"/>
                      <a:pt x="751423" y="4783199"/>
                      <a:pt x="740075" y="4715157"/>
                    </a:cubicBezTo>
                    <a:lnTo>
                      <a:pt x="625705" y="4028158"/>
                    </a:lnTo>
                    <a:cubicBezTo>
                      <a:pt x="624364" y="4020255"/>
                      <a:pt x="613075" y="4020255"/>
                      <a:pt x="611735" y="4028158"/>
                    </a:cubicBezTo>
                    <a:lnTo>
                      <a:pt x="497293" y="4715157"/>
                    </a:lnTo>
                    <a:cubicBezTo>
                      <a:pt x="485941" y="4783225"/>
                      <a:pt x="427025" y="4833098"/>
                      <a:pt x="358017" y="4833055"/>
                    </a:cubicBezTo>
                    <a:lnTo>
                      <a:pt x="304183" y="4833055"/>
                    </a:lnTo>
                    <a:cubicBezTo>
                      <a:pt x="294328" y="4833049"/>
                      <a:pt x="284924" y="4828921"/>
                      <a:pt x="278250" y="4821670"/>
                    </a:cubicBezTo>
                    <a:cubicBezTo>
                      <a:pt x="271575" y="4814419"/>
                      <a:pt x="268238" y="4804707"/>
                      <a:pt x="269046" y="4794885"/>
                    </a:cubicBezTo>
                    <a:lnTo>
                      <a:pt x="336427" y="3986389"/>
                    </a:lnTo>
                    <a:lnTo>
                      <a:pt x="399433" y="3545275"/>
                    </a:lnTo>
                    <a:close/>
                    <a:moveTo>
                      <a:pt x="2206149" y="2575278"/>
                    </a:moveTo>
                    <a:cubicBezTo>
                      <a:pt x="2150012" y="2575278"/>
                      <a:pt x="2096173" y="2597578"/>
                      <a:pt x="2056478" y="2637273"/>
                    </a:cubicBezTo>
                    <a:cubicBezTo>
                      <a:pt x="2016783" y="2676969"/>
                      <a:pt x="1994482" y="2730807"/>
                      <a:pt x="1994482" y="2786944"/>
                    </a:cubicBezTo>
                    <a:lnTo>
                      <a:pt x="1994482" y="2857500"/>
                    </a:lnTo>
                    <a:cubicBezTo>
                      <a:pt x="1995003" y="2974031"/>
                      <a:pt x="2089617" y="3068222"/>
                      <a:pt x="2206149" y="3068222"/>
                    </a:cubicBezTo>
                    <a:cubicBezTo>
                      <a:pt x="2322681" y="3068222"/>
                      <a:pt x="2417295" y="2974031"/>
                      <a:pt x="2417816" y="2857500"/>
                    </a:cubicBezTo>
                    <a:lnTo>
                      <a:pt x="2417816" y="2786944"/>
                    </a:lnTo>
                    <a:cubicBezTo>
                      <a:pt x="2417816" y="2730807"/>
                      <a:pt x="2395515" y="2676969"/>
                      <a:pt x="2355820" y="2637273"/>
                    </a:cubicBezTo>
                    <a:cubicBezTo>
                      <a:pt x="2316125" y="2597578"/>
                      <a:pt x="2262286" y="2575278"/>
                      <a:pt x="2206149" y="2575278"/>
                    </a:cubicBezTo>
                    <a:close/>
                    <a:moveTo>
                      <a:pt x="1986933" y="3545275"/>
                    </a:moveTo>
                    <a:cubicBezTo>
                      <a:pt x="1988132" y="3537162"/>
                      <a:pt x="1976702" y="3533987"/>
                      <a:pt x="1973527" y="3541536"/>
                    </a:cubicBezTo>
                    <a:lnTo>
                      <a:pt x="1819505" y="3900875"/>
                    </a:lnTo>
                    <a:cubicBezTo>
                      <a:pt x="1797248" y="3952796"/>
                      <a:pt x="1746172" y="3986439"/>
                      <a:pt x="1689682" y="3986389"/>
                    </a:cubicBezTo>
                    <a:lnTo>
                      <a:pt x="1624630" y="3986389"/>
                    </a:lnTo>
                    <a:cubicBezTo>
                      <a:pt x="1612766" y="3986399"/>
                      <a:pt x="1601690" y="3980445"/>
                      <a:pt x="1595155" y="3970543"/>
                    </a:cubicBezTo>
                    <a:cubicBezTo>
                      <a:pt x="1588620" y="3960640"/>
                      <a:pt x="1587500" y="3948116"/>
                      <a:pt x="1592175" y="3937212"/>
                    </a:cubicBezTo>
                    <a:lnTo>
                      <a:pt x="1782816" y="3492500"/>
                    </a:lnTo>
                    <a:lnTo>
                      <a:pt x="1852948" y="3317099"/>
                    </a:lnTo>
                    <a:cubicBezTo>
                      <a:pt x="1895818" y="3209961"/>
                      <a:pt x="1999594" y="3139715"/>
                      <a:pt x="2114991" y="3139722"/>
                    </a:cubicBezTo>
                    <a:lnTo>
                      <a:pt x="2297307" y="3139722"/>
                    </a:lnTo>
                    <a:cubicBezTo>
                      <a:pt x="2412704" y="3139715"/>
                      <a:pt x="2516480" y="3209961"/>
                      <a:pt x="2559350" y="3317099"/>
                    </a:cubicBezTo>
                    <a:lnTo>
                      <a:pt x="2629482" y="3492500"/>
                    </a:lnTo>
                    <a:lnTo>
                      <a:pt x="2820053" y="3937212"/>
                    </a:lnTo>
                    <a:cubicBezTo>
                      <a:pt x="2824727" y="3948116"/>
                      <a:pt x="2823607" y="3960640"/>
                      <a:pt x="2817072" y="3970543"/>
                    </a:cubicBezTo>
                    <a:cubicBezTo>
                      <a:pt x="2810537" y="3980445"/>
                      <a:pt x="2799462" y="3986399"/>
                      <a:pt x="2787597" y="3986389"/>
                    </a:cubicBezTo>
                    <a:lnTo>
                      <a:pt x="2722545" y="3986389"/>
                    </a:lnTo>
                    <a:cubicBezTo>
                      <a:pt x="2666107" y="3986383"/>
                      <a:pt x="2615101" y="3952749"/>
                      <a:pt x="2592864" y="3900875"/>
                    </a:cubicBezTo>
                    <a:lnTo>
                      <a:pt x="2438841" y="3541536"/>
                    </a:lnTo>
                    <a:cubicBezTo>
                      <a:pt x="2435596" y="3533987"/>
                      <a:pt x="2424236" y="3537162"/>
                      <a:pt x="2425365" y="3545275"/>
                    </a:cubicBezTo>
                    <a:lnTo>
                      <a:pt x="2488371" y="3986389"/>
                    </a:lnTo>
                    <a:lnTo>
                      <a:pt x="2555752" y="4794885"/>
                    </a:lnTo>
                    <a:cubicBezTo>
                      <a:pt x="2556560" y="4804707"/>
                      <a:pt x="2553223" y="4814419"/>
                      <a:pt x="2546548" y="4821670"/>
                    </a:cubicBezTo>
                    <a:cubicBezTo>
                      <a:pt x="2539874" y="4828921"/>
                      <a:pt x="2530470" y="4833049"/>
                      <a:pt x="2520615" y="4833055"/>
                    </a:cubicBezTo>
                    <a:lnTo>
                      <a:pt x="2466781" y="4833055"/>
                    </a:lnTo>
                    <a:cubicBezTo>
                      <a:pt x="2397800" y="4833064"/>
                      <a:pt x="2338923" y="4783199"/>
                      <a:pt x="2327575" y="4715157"/>
                    </a:cubicBezTo>
                    <a:lnTo>
                      <a:pt x="2213205" y="4028158"/>
                    </a:lnTo>
                    <a:cubicBezTo>
                      <a:pt x="2211864" y="4020255"/>
                      <a:pt x="2200575" y="4020255"/>
                      <a:pt x="2199234" y="4028158"/>
                    </a:cubicBezTo>
                    <a:lnTo>
                      <a:pt x="2084793" y="4715157"/>
                    </a:lnTo>
                    <a:cubicBezTo>
                      <a:pt x="2073442" y="4783225"/>
                      <a:pt x="2014525" y="4833098"/>
                      <a:pt x="1945517" y="4833055"/>
                    </a:cubicBezTo>
                    <a:lnTo>
                      <a:pt x="1891683" y="4833055"/>
                    </a:lnTo>
                    <a:cubicBezTo>
                      <a:pt x="1881828" y="4833049"/>
                      <a:pt x="1872424" y="4828921"/>
                      <a:pt x="1865750" y="4821670"/>
                    </a:cubicBezTo>
                    <a:cubicBezTo>
                      <a:pt x="1859075" y="4814419"/>
                      <a:pt x="1855738" y="4804707"/>
                      <a:pt x="1856546" y="4794885"/>
                    </a:cubicBezTo>
                    <a:lnTo>
                      <a:pt x="1923927" y="3986389"/>
                    </a:lnTo>
                    <a:lnTo>
                      <a:pt x="1986933" y="3545275"/>
                    </a:lnTo>
                    <a:close/>
                    <a:moveTo>
                      <a:pt x="3793649" y="2575278"/>
                    </a:moveTo>
                    <a:cubicBezTo>
                      <a:pt x="3676749" y="2575278"/>
                      <a:pt x="3581982" y="2670044"/>
                      <a:pt x="3581982" y="2786944"/>
                    </a:cubicBezTo>
                    <a:lnTo>
                      <a:pt x="3581982" y="2857500"/>
                    </a:lnTo>
                    <a:cubicBezTo>
                      <a:pt x="3582504" y="2974031"/>
                      <a:pt x="3677117" y="3068222"/>
                      <a:pt x="3793649" y="3068222"/>
                    </a:cubicBezTo>
                    <a:cubicBezTo>
                      <a:pt x="3910181" y="3068222"/>
                      <a:pt x="4004794" y="2974031"/>
                      <a:pt x="4005316" y="2857500"/>
                    </a:cubicBezTo>
                    <a:lnTo>
                      <a:pt x="4005316" y="2786944"/>
                    </a:lnTo>
                    <a:cubicBezTo>
                      <a:pt x="4005316" y="2670044"/>
                      <a:pt x="3910549" y="2575278"/>
                      <a:pt x="3793649" y="2575278"/>
                    </a:cubicBezTo>
                    <a:close/>
                    <a:moveTo>
                      <a:pt x="3574433" y="3545275"/>
                    </a:moveTo>
                    <a:cubicBezTo>
                      <a:pt x="3575632" y="3537162"/>
                      <a:pt x="3564202" y="3533987"/>
                      <a:pt x="3561027" y="3541536"/>
                    </a:cubicBezTo>
                    <a:lnTo>
                      <a:pt x="3407004" y="3900875"/>
                    </a:lnTo>
                    <a:cubicBezTo>
                      <a:pt x="3384748" y="3952796"/>
                      <a:pt x="3333672" y="3986439"/>
                      <a:pt x="3277182" y="3986389"/>
                    </a:cubicBezTo>
                    <a:lnTo>
                      <a:pt x="3212130" y="3986389"/>
                    </a:lnTo>
                    <a:cubicBezTo>
                      <a:pt x="3200266" y="3986399"/>
                      <a:pt x="3189190" y="3980445"/>
                      <a:pt x="3182655" y="3970543"/>
                    </a:cubicBezTo>
                    <a:cubicBezTo>
                      <a:pt x="3176120" y="3960640"/>
                      <a:pt x="3175000" y="3948116"/>
                      <a:pt x="3179675" y="3937212"/>
                    </a:cubicBezTo>
                    <a:lnTo>
                      <a:pt x="3370316" y="3492500"/>
                    </a:lnTo>
                    <a:lnTo>
                      <a:pt x="3440448" y="3317099"/>
                    </a:lnTo>
                    <a:cubicBezTo>
                      <a:pt x="3483318" y="3209961"/>
                      <a:pt x="3587095" y="3139715"/>
                      <a:pt x="3702491" y="3139722"/>
                    </a:cubicBezTo>
                    <a:lnTo>
                      <a:pt x="3884807" y="3139722"/>
                    </a:lnTo>
                    <a:cubicBezTo>
                      <a:pt x="4000203" y="3139714"/>
                      <a:pt x="4103980" y="3209961"/>
                      <a:pt x="4146850" y="3317099"/>
                    </a:cubicBezTo>
                    <a:lnTo>
                      <a:pt x="4216982" y="3492500"/>
                    </a:lnTo>
                    <a:lnTo>
                      <a:pt x="4407553" y="3937212"/>
                    </a:lnTo>
                    <a:cubicBezTo>
                      <a:pt x="4412228" y="3948116"/>
                      <a:pt x="4411108" y="3960641"/>
                      <a:pt x="4404572" y="3970543"/>
                    </a:cubicBezTo>
                    <a:cubicBezTo>
                      <a:pt x="4398037" y="3980445"/>
                      <a:pt x="4386962" y="3986399"/>
                      <a:pt x="4375097" y="3986389"/>
                    </a:cubicBezTo>
                    <a:lnTo>
                      <a:pt x="4310045" y="3986389"/>
                    </a:lnTo>
                    <a:cubicBezTo>
                      <a:pt x="4253607" y="3986383"/>
                      <a:pt x="4202601" y="3952748"/>
                      <a:pt x="4180364" y="3900875"/>
                    </a:cubicBezTo>
                    <a:lnTo>
                      <a:pt x="4026341" y="3541536"/>
                    </a:lnTo>
                    <a:cubicBezTo>
                      <a:pt x="4023096" y="3533987"/>
                      <a:pt x="4011736" y="3537162"/>
                      <a:pt x="4012865" y="3545275"/>
                    </a:cubicBezTo>
                    <a:lnTo>
                      <a:pt x="4075871" y="3986389"/>
                    </a:lnTo>
                    <a:lnTo>
                      <a:pt x="4143252" y="4794885"/>
                    </a:lnTo>
                    <a:cubicBezTo>
                      <a:pt x="4144060" y="4804707"/>
                      <a:pt x="4140722" y="4814419"/>
                      <a:pt x="4134048" y="4821670"/>
                    </a:cubicBezTo>
                    <a:cubicBezTo>
                      <a:pt x="4127374" y="4828921"/>
                      <a:pt x="4117970" y="4833049"/>
                      <a:pt x="4108115" y="4833055"/>
                    </a:cubicBezTo>
                    <a:lnTo>
                      <a:pt x="4054281" y="4833055"/>
                    </a:lnTo>
                    <a:cubicBezTo>
                      <a:pt x="3985300" y="4833064"/>
                      <a:pt x="3926423" y="4783199"/>
                      <a:pt x="3915075" y="4715157"/>
                    </a:cubicBezTo>
                    <a:lnTo>
                      <a:pt x="3800704" y="4028158"/>
                    </a:lnTo>
                    <a:cubicBezTo>
                      <a:pt x="3799364" y="4020255"/>
                      <a:pt x="3788075" y="4020255"/>
                      <a:pt x="3786735" y="4028158"/>
                    </a:cubicBezTo>
                    <a:lnTo>
                      <a:pt x="3672294" y="4715157"/>
                    </a:lnTo>
                    <a:cubicBezTo>
                      <a:pt x="3660942" y="4783225"/>
                      <a:pt x="3602025" y="4833098"/>
                      <a:pt x="3533017" y="4833055"/>
                    </a:cubicBezTo>
                    <a:lnTo>
                      <a:pt x="3479183" y="4833055"/>
                    </a:lnTo>
                    <a:cubicBezTo>
                      <a:pt x="3469328" y="4833049"/>
                      <a:pt x="3459924" y="4828921"/>
                      <a:pt x="3453250" y="4821670"/>
                    </a:cubicBezTo>
                    <a:cubicBezTo>
                      <a:pt x="3446576" y="4814419"/>
                      <a:pt x="3443238" y="4804707"/>
                      <a:pt x="3444046" y="4794885"/>
                    </a:cubicBezTo>
                    <a:lnTo>
                      <a:pt x="3511427" y="3986389"/>
                    </a:lnTo>
                    <a:lnTo>
                      <a:pt x="3574433" y="3545275"/>
                    </a:lnTo>
                    <a:close/>
                    <a:moveTo>
                      <a:pt x="5381149" y="2575278"/>
                    </a:moveTo>
                    <a:cubicBezTo>
                      <a:pt x="5264249" y="2575278"/>
                      <a:pt x="5169482" y="2670044"/>
                      <a:pt x="5169482" y="2786944"/>
                    </a:cubicBezTo>
                    <a:lnTo>
                      <a:pt x="5169482" y="2857500"/>
                    </a:lnTo>
                    <a:cubicBezTo>
                      <a:pt x="5170004" y="2974031"/>
                      <a:pt x="5264617" y="3068222"/>
                      <a:pt x="5381149" y="3068222"/>
                    </a:cubicBezTo>
                    <a:cubicBezTo>
                      <a:pt x="5497681" y="3068222"/>
                      <a:pt x="5592294" y="2974031"/>
                      <a:pt x="5592816" y="2857500"/>
                    </a:cubicBezTo>
                    <a:lnTo>
                      <a:pt x="5592816" y="2786944"/>
                    </a:lnTo>
                    <a:cubicBezTo>
                      <a:pt x="5592816" y="2670044"/>
                      <a:pt x="5498049" y="2575278"/>
                      <a:pt x="5381149" y="2575278"/>
                    </a:cubicBezTo>
                    <a:close/>
                    <a:moveTo>
                      <a:pt x="5161933" y="3545275"/>
                    </a:moveTo>
                    <a:cubicBezTo>
                      <a:pt x="5163132" y="3537162"/>
                      <a:pt x="5151702" y="3533987"/>
                      <a:pt x="5148527" y="3541536"/>
                    </a:cubicBezTo>
                    <a:lnTo>
                      <a:pt x="4994504" y="3900875"/>
                    </a:lnTo>
                    <a:cubicBezTo>
                      <a:pt x="4972248" y="3952796"/>
                      <a:pt x="4921172" y="3986439"/>
                      <a:pt x="4864682" y="3986389"/>
                    </a:cubicBezTo>
                    <a:lnTo>
                      <a:pt x="4799630" y="3986389"/>
                    </a:lnTo>
                    <a:cubicBezTo>
                      <a:pt x="4787766" y="3986399"/>
                      <a:pt x="4776691" y="3980445"/>
                      <a:pt x="4770155" y="3970543"/>
                    </a:cubicBezTo>
                    <a:cubicBezTo>
                      <a:pt x="4763620" y="3960641"/>
                      <a:pt x="4762500" y="3948116"/>
                      <a:pt x="4767174" y="3937212"/>
                    </a:cubicBezTo>
                    <a:lnTo>
                      <a:pt x="4957816" y="3492500"/>
                    </a:lnTo>
                    <a:lnTo>
                      <a:pt x="5027948" y="3317099"/>
                    </a:lnTo>
                    <a:cubicBezTo>
                      <a:pt x="5070818" y="3209961"/>
                      <a:pt x="5174595" y="3139715"/>
                      <a:pt x="5289991" y="3139722"/>
                    </a:cubicBezTo>
                    <a:lnTo>
                      <a:pt x="5472307" y="3139722"/>
                    </a:lnTo>
                    <a:cubicBezTo>
                      <a:pt x="5587703" y="3139714"/>
                      <a:pt x="5691480" y="3209961"/>
                      <a:pt x="5734350" y="3317099"/>
                    </a:cubicBezTo>
                    <a:lnTo>
                      <a:pt x="5804482" y="3492500"/>
                    </a:lnTo>
                    <a:lnTo>
                      <a:pt x="5995053" y="3937212"/>
                    </a:lnTo>
                    <a:cubicBezTo>
                      <a:pt x="5999728" y="3948116"/>
                      <a:pt x="5998608" y="3960641"/>
                      <a:pt x="5992072" y="3970543"/>
                    </a:cubicBezTo>
                    <a:cubicBezTo>
                      <a:pt x="5985537" y="3980445"/>
                      <a:pt x="5974462" y="3986399"/>
                      <a:pt x="5962597" y="3986389"/>
                    </a:cubicBezTo>
                    <a:lnTo>
                      <a:pt x="5897545" y="3986389"/>
                    </a:lnTo>
                    <a:cubicBezTo>
                      <a:pt x="5841107" y="3986383"/>
                      <a:pt x="5790101" y="3952748"/>
                      <a:pt x="5767864" y="3900875"/>
                    </a:cubicBezTo>
                    <a:lnTo>
                      <a:pt x="5613841" y="3541536"/>
                    </a:lnTo>
                    <a:cubicBezTo>
                      <a:pt x="5610596" y="3533987"/>
                      <a:pt x="5599236" y="3537162"/>
                      <a:pt x="5600365" y="3545275"/>
                    </a:cubicBezTo>
                    <a:lnTo>
                      <a:pt x="5663371" y="3986389"/>
                    </a:lnTo>
                    <a:lnTo>
                      <a:pt x="5730752" y="4794885"/>
                    </a:lnTo>
                    <a:cubicBezTo>
                      <a:pt x="5731560" y="4804707"/>
                      <a:pt x="5728222" y="4814419"/>
                      <a:pt x="5721548" y="4821670"/>
                    </a:cubicBezTo>
                    <a:cubicBezTo>
                      <a:pt x="5714874" y="4828921"/>
                      <a:pt x="5705470" y="4833049"/>
                      <a:pt x="5695615" y="4833055"/>
                    </a:cubicBezTo>
                    <a:lnTo>
                      <a:pt x="5641781" y="4833055"/>
                    </a:lnTo>
                    <a:cubicBezTo>
                      <a:pt x="5572800" y="4833064"/>
                      <a:pt x="5513923" y="4783199"/>
                      <a:pt x="5502575" y="4715157"/>
                    </a:cubicBezTo>
                    <a:lnTo>
                      <a:pt x="5388204" y="4028158"/>
                    </a:lnTo>
                    <a:cubicBezTo>
                      <a:pt x="5386864" y="4020255"/>
                      <a:pt x="5375575" y="4020255"/>
                      <a:pt x="5374235" y="4028158"/>
                    </a:cubicBezTo>
                    <a:lnTo>
                      <a:pt x="5259794" y="4715157"/>
                    </a:lnTo>
                    <a:cubicBezTo>
                      <a:pt x="5248442" y="4783225"/>
                      <a:pt x="5189525" y="4833098"/>
                      <a:pt x="5120517" y="4833055"/>
                    </a:cubicBezTo>
                    <a:lnTo>
                      <a:pt x="5066683" y="4833055"/>
                    </a:lnTo>
                    <a:cubicBezTo>
                      <a:pt x="5056828" y="4833049"/>
                      <a:pt x="5047424" y="4828921"/>
                      <a:pt x="5040750" y="4821670"/>
                    </a:cubicBezTo>
                    <a:cubicBezTo>
                      <a:pt x="5034076" y="4814419"/>
                      <a:pt x="5030738" y="4804707"/>
                      <a:pt x="5031546" y="4794885"/>
                    </a:cubicBezTo>
                    <a:lnTo>
                      <a:pt x="5098927" y="3986389"/>
                    </a:lnTo>
                    <a:lnTo>
                      <a:pt x="5161933" y="3545275"/>
                    </a:lnTo>
                    <a:close/>
                  </a:path>
                </a:pathLst>
              </a:custGeom>
              <a:solidFill>
                <a:srgbClr val="B7A57A"/>
              </a:solidFill>
            </p:spPr>
            <p:txBody>
              <a:bodyPr/>
              <a:lstStyle/>
              <a:p>
                <a:endParaRPr lang="en-US"/>
              </a:p>
            </p:txBody>
          </p:sp>
          <p:sp>
            <p:nvSpPr>
              <p:cNvPr id="11" name="Freeform 11"/>
              <p:cNvSpPr/>
              <p:nvPr/>
            </p:nvSpPr>
            <p:spPr>
              <a:xfrm>
                <a:off x="6366351" y="2575278"/>
                <a:ext cx="1237228" cy="2257821"/>
              </a:xfrm>
              <a:custGeom>
                <a:avLst/>
                <a:gdLst/>
                <a:ahLst/>
                <a:cxnLst/>
                <a:rect l="l" t="t" r="r" b="b"/>
                <a:pathLst>
                  <a:path w="1237228" h="2257821">
                    <a:moveTo>
                      <a:pt x="618649" y="0"/>
                    </a:moveTo>
                    <a:cubicBezTo>
                      <a:pt x="562511" y="0"/>
                      <a:pt x="508673" y="22300"/>
                      <a:pt x="468978" y="61995"/>
                    </a:cubicBezTo>
                    <a:cubicBezTo>
                      <a:pt x="429282" y="101691"/>
                      <a:pt x="406982" y="155529"/>
                      <a:pt x="406982" y="211666"/>
                    </a:cubicBezTo>
                    <a:lnTo>
                      <a:pt x="406982" y="282222"/>
                    </a:lnTo>
                    <a:cubicBezTo>
                      <a:pt x="407503" y="398753"/>
                      <a:pt x="502117" y="492944"/>
                      <a:pt x="618649" y="492944"/>
                    </a:cubicBezTo>
                    <a:cubicBezTo>
                      <a:pt x="735181" y="492944"/>
                      <a:pt x="829795" y="398753"/>
                      <a:pt x="830316" y="282222"/>
                    </a:cubicBezTo>
                    <a:lnTo>
                      <a:pt x="830316" y="211666"/>
                    </a:lnTo>
                    <a:cubicBezTo>
                      <a:pt x="830316" y="155529"/>
                      <a:pt x="808016" y="101691"/>
                      <a:pt x="768320" y="61995"/>
                    </a:cubicBezTo>
                    <a:cubicBezTo>
                      <a:pt x="728625" y="22300"/>
                      <a:pt x="674787" y="0"/>
                      <a:pt x="618649" y="0"/>
                    </a:cubicBezTo>
                    <a:close/>
                    <a:moveTo>
                      <a:pt x="399433" y="969997"/>
                    </a:moveTo>
                    <a:cubicBezTo>
                      <a:pt x="400632" y="961884"/>
                      <a:pt x="389203" y="958709"/>
                      <a:pt x="386028" y="966258"/>
                    </a:cubicBezTo>
                    <a:lnTo>
                      <a:pt x="232004" y="1325597"/>
                    </a:lnTo>
                    <a:cubicBezTo>
                      <a:pt x="209748" y="1377518"/>
                      <a:pt x="158672" y="1411161"/>
                      <a:pt x="102182" y="1411111"/>
                    </a:cubicBezTo>
                    <a:lnTo>
                      <a:pt x="37130" y="1411111"/>
                    </a:lnTo>
                    <a:cubicBezTo>
                      <a:pt x="25266" y="1411121"/>
                      <a:pt x="14191" y="1405167"/>
                      <a:pt x="7655" y="1395265"/>
                    </a:cubicBezTo>
                    <a:cubicBezTo>
                      <a:pt x="1120" y="1385363"/>
                      <a:pt x="0" y="1372838"/>
                      <a:pt x="4674" y="1361934"/>
                    </a:cubicBezTo>
                    <a:lnTo>
                      <a:pt x="195316" y="917222"/>
                    </a:lnTo>
                    <a:lnTo>
                      <a:pt x="265448" y="741821"/>
                    </a:lnTo>
                    <a:cubicBezTo>
                      <a:pt x="308318" y="634683"/>
                      <a:pt x="412094" y="564437"/>
                      <a:pt x="527491" y="564444"/>
                    </a:cubicBezTo>
                    <a:lnTo>
                      <a:pt x="709807" y="564444"/>
                    </a:lnTo>
                    <a:cubicBezTo>
                      <a:pt x="825204" y="564437"/>
                      <a:pt x="928980" y="634683"/>
                      <a:pt x="971850" y="741821"/>
                    </a:cubicBezTo>
                    <a:lnTo>
                      <a:pt x="1041982" y="917222"/>
                    </a:lnTo>
                    <a:lnTo>
                      <a:pt x="1232553" y="1361934"/>
                    </a:lnTo>
                    <a:cubicBezTo>
                      <a:pt x="1237228" y="1372838"/>
                      <a:pt x="1236107" y="1385362"/>
                      <a:pt x="1229572" y="1395265"/>
                    </a:cubicBezTo>
                    <a:cubicBezTo>
                      <a:pt x="1223037" y="1405167"/>
                      <a:pt x="1211962" y="1411121"/>
                      <a:pt x="1200097" y="1411111"/>
                    </a:cubicBezTo>
                    <a:lnTo>
                      <a:pt x="1135045" y="1411111"/>
                    </a:lnTo>
                    <a:cubicBezTo>
                      <a:pt x="1078607" y="1411105"/>
                      <a:pt x="1027601" y="1377471"/>
                      <a:pt x="1005364" y="1325597"/>
                    </a:cubicBezTo>
                    <a:lnTo>
                      <a:pt x="851341" y="966258"/>
                    </a:lnTo>
                    <a:cubicBezTo>
                      <a:pt x="848095" y="958709"/>
                      <a:pt x="836736" y="961884"/>
                      <a:pt x="837865" y="969997"/>
                    </a:cubicBezTo>
                    <a:lnTo>
                      <a:pt x="900871" y="1411111"/>
                    </a:lnTo>
                    <a:lnTo>
                      <a:pt x="968252" y="2219607"/>
                    </a:lnTo>
                    <a:cubicBezTo>
                      <a:pt x="969060" y="2229429"/>
                      <a:pt x="965722" y="2239141"/>
                      <a:pt x="959048" y="2246392"/>
                    </a:cubicBezTo>
                    <a:cubicBezTo>
                      <a:pt x="952374" y="2253643"/>
                      <a:pt x="942970" y="2257771"/>
                      <a:pt x="933115" y="2257777"/>
                    </a:cubicBezTo>
                    <a:lnTo>
                      <a:pt x="879281" y="2257777"/>
                    </a:lnTo>
                    <a:cubicBezTo>
                      <a:pt x="810299" y="2257786"/>
                      <a:pt x="751422" y="2207921"/>
                      <a:pt x="740075" y="2139879"/>
                    </a:cubicBezTo>
                    <a:lnTo>
                      <a:pt x="625704" y="1452880"/>
                    </a:lnTo>
                    <a:cubicBezTo>
                      <a:pt x="624364" y="1444977"/>
                      <a:pt x="613075" y="1444977"/>
                      <a:pt x="611735" y="1452880"/>
                    </a:cubicBezTo>
                    <a:lnTo>
                      <a:pt x="497294" y="2139879"/>
                    </a:lnTo>
                    <a:cubicBezTo>
                      <a:pt x="485942" y="2207947"/>
                      <a:pt x="427025" y="2257820"/>
                      <a:pt x="358017" y="2257777"/>
                    </a:cubicBezTo>
                    <a:lnTo>
                      <a:pt x="304183" y="2257777"/>
                    </a:lnTo>
                    <a:cubicBezTo>
                      <a:pt x="294328" y="2257771"/>
                      <a:pt x="284924" y="2253643"/>
                      <a:pt x="278250" y="2246392"/>
                    </a:cubicBezTo>
                    <a:cubicBezTo>
                      <a:pt x="271576" y="2239141"/>
                      <a:pt x="268238" y="2229429"/>
                      <a:pt x="269046" y="2219607"/>
                    </a:cubicBezTo>
                    <a:lnTo>
                      <a:pt x="336427" y="1411111"/>
                    </a:lnTo>
                    <a:lnTo>
                      <a:pt x="399433" y="969997"/>
                    </a:lnTo>
                    <a:close/>
                  </a:path>
                </a:pathLst>
              </a:custGeom>
              <a:solidFill>
                <a:srgbClr val="969696"/>
              </a:solidFill>
            </p:spPr>
            <p:txBody>
              <a:bodyPr/>
              <a:lstStyle/>
              <a:p>
                <a:endParaRPr lang="en-US"/>
              </a:p>
            </p:txBody>
          </p:sp>
        </p:grpSp>
      </p:grpSp>
      <p:sp>
        <p:nvSpPr>
          <p:cNvPr id="12" name="TextBox 12"/>
          <p:cNvSpPr txBox="1"/>
          <p:nvPr/>
        </p:nvSpPr>
        <p:spPr>
          <a:xfrm>
            <a:off x="11666809" y="8066049"/>
            <a:ext cx="2982598" cy="621030"/>
          </a:xfrm>
          <a:prstGeom prst="rect">
            <a:avLst/>
          </a:prstGeom>
        </p:spPr>
        <p:txBody>
          <a:bodyPr lIns="0" tIns="0" rIns="0" bIns="0" rtlCol="0" anchor="t">
            <a:spAutoFit/>
          </a:bodyPr>
          <a:lstStyle/>
          <a:p>
            <a:pPr marL="0" lvl="0" indent="0" algn="ctr">
              <a:lnSpc>
                <a:spcPts val="2520"/>
              </a:lnSpc>
              <a:spcBef>
                <a:spcPct val="0"/>
              </a:spcBef>
            </a:pPr>
            <a:r>
              <a:rPr lang="en-US" sz="1800" u="none">
                <a:solidFill>
                  <a:srgbClr val="FFFFFF"/>
                </a:solidFill>
                <a:latin typeface="Barlow Light Bold"/>
              </a:rPr>
              <a:t>Briefly elaborate on what you want to discuss. </a:t>
            </a:r>
          </a:p>
        </p:txBody>
      </p:sp>
      <p:sp>
        <p:nvSpPr>
          <p:cNvPr id="13" name="TextBox 13"/>
          <p:cNvSpPr txBox="1"/>
          <p:nvPr/>
        </p:nvSpPr>
        <p:spPr>
          <a:xfrm>
            <a:off x="3851323" y="8066049"/>
            <a:ext cx="2982598" cy="621030"/>
          </a:xfrm>
          <a:prstGeom prst="rect">
            <a:avLst/>
          </a:prstGeom>
        </p:spPr>
        <p:txBody>
          <a:bodyPr lIns="0" tIns="0" rIns="0" bIns="0" rtlCol="0" anchor="t">
            <a:spAutoFit/>
          </a:bodyPr>
          <a:lstStyle/>
          <a:p>
            <a:pPr marL="0" lvl="0" indent="0" algn="ctr">
              <a:lnSpc>
                <a:spcPts val="2520"/>
              </a:lnSpc>
              <a:spcBef>
                <a:spcPct val="0"/>
              </a:spcBef>
            </a:pPr>
            <a:r>
              <a:rPr lang="en-US" sz="1800" u="none">
                <a:solidFill>
                  <a:srgbClr val="FFFFFF"/>
                </a:solidFill>
                <a:latin typeface="Barlow Light Bold"/>
              </a:rPr>
              <a:t>Briefly elaborate on what you want to discuss. </a:t>
            </a:r>
          </a:p>
        </p:txBody>
      </p:sp>
      <p:sp>
        <p:nvSpPr>
          <p:cNvPr id="14" name="AutoShape 14"/>
          <p:cNvSpPr/>
          <p:nvPr/>
        </p:nvSpPr>
        <p:spPr>
          <a:xfrm rot="-4500000">
            <a:off x="6618921" y="6168176"/>
            <a:ext cx="4015841" cy="0"/>
          </a:xfrm>
          <a:prstGeom prst="line">
            <a:avLst/>
          </a:prstGeom>
          <a:ln w="9525" cap="rnd">
            <a:solidFill>
              <a:srgbClr val="4B2E83"/>
            </a:solidFill>
            <a:prstDash val="solid"/>
            <a:headEnd type="none" w="sm" len="sm"/>
            <a:tailEnd type="none" w="sm" len="sm"/>
          </a:ln>
        </p:spPr>
        <p:txBody>
          <a:bodyPr/>
          <a:lstStyle/>
          <a:p>
            <a:endParaRPr lang="en-US"/>
          </a:p>
        </p:txBody>
      </p:sp>
      <p:sp>
        <p:nvSpPr>
          <p:cNvPr id="15" name="AutoShape 15"/>
          <p:cNvSpPr/>
          <p:nvPr/>
        </p:nvSpPr>
        <p:spPr>
          <a:xfrm>
            <a:off x="2819418" y="1606232"/>
            <a:ext cx="4514587" cy="560935"/>
          </a:xfrm>
          <a:prstGeom prst="rect">
            <a:avLst/>
          </a:prstGeom>
          <a:solidFill>
            <a:srgbClr val="B7A57A"/>
          </a:solidFill>
        </p:spPr>
        <p:txBody>
          <a:bodyPr/>
          <a:lstStyle/>
          <a:p>
            <a:endParaRPr lang="en-US"/>
          </a:p>
        </p:txBody>
      </p:sp>
      <p:sp>
        <p:nvSpPr>
          <p:cNvPr id="16" name="TextBox 16"/>
          <p:cNvSpPr txBox="1"/>
          <p:nvPr/>
        </p:nvSpPr>
        <p:spPr>
          <a:xfrm>
            <a:off x="350422" y="1166408"/>
            <a:ext cx="17530006" cy="1000760"/>
          </a:xfrm>
          <a:prstGeom prst="rect">
            <a:avLst/>
          </a:prstGeom>
        </p:spPr>
        <p:txBody>
          <a:bodyPr lIns="0" tIns="0" rIns="0" bIns="0" rtlCol="0" anchor="t">
            <a:spAutoFit/>
          </a:bodyPr>
          <a:lstStyle/>
          <a:p>
            <a:pPr algn="ctr">
              <a:lnSpc>
                <a:spcPts val="7599"/>
              </a:lnSpc>
            </a:pPr>
            <a:r>
              <a:rPr lang="en-US" sz="7599" dirty="0">
                <a:solidFill>
                  <a:srgbClr val="4B2E83"/>
                </a:solidFill>
                <a:latin typeface="Encode Sans Black" pitchFamily="2" charset="0"/>
              </a:rPr>
              <a:t>ENCODE SANS HEADING</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bg>
      <p:bgPr>
        <a:solidFill>
          <a:srgbClr val="B7A57A"/>
        </a:solidFill>
        <a:effectLst/>
      </p:bgPr>
    </p:bg>
    <p:spTree>
      <p:nvGrpSpPr>
        <p:cNvPr id="1" name=""/>
        <p:cNvGrpSpPr/>
        <p:nvPr/>
      </p:nvGrpSpPr>
      <p:grpSpPr>
        <a:xfrm>
          <a:off x="0" y="0"/>
          <a:ext cx="0" cy="0"/>
          <a:chOff x="0" y="0"/>
          <a:chExt cx="0" cy="0"/>
        </a:xfrm>
      </p:grpSpPr>
      <p:grpSp>
        <p:nvGrpSpPr>
          <p:cNvPr id="2" name="Group 2"/>
          <p:cNvGrpSpPr/>
          <p:nvPr/>
        </p:nvGrpSpPr>
        <p:grpSpPr>
          <a:xfrm>
            <a:off x="8302625" y="6770370"/>
            <a:ext cx="333375" cy="333375"/>
            <a:chOff x="0" y="0"/>
            <a:chExt cx="444500" cy="444500"/>
          </a:xfrm>
        </p:grpSpPr>
        <p:grpSp>
          <p:nvGrpSpPr>
            <p:cNvPr id="3" name="Group 3"/>
            <p:cNvGrpSpPr/>
            <p:nvPr/>
          </p:nvGrpSpPr>
          <p:grpSpPr>
            <a:xfrm>
              <a:off x="0" y="0"/>
              <a:ext cx="444500" cy="444500"/>
              <a:chOff x="0" y="0"/>
              <a:chExt cx="6350000" cy="6350000"/>
            </a:xfrm>
          </p:grpSpPr>
          <p:sp>
            <p:nvSpPr>
              <p:cNvPr id="4" name="Freeform 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C1513"/>
              </a:solidFill>
            </p:spPr>
            <p:txBody>
              <a:bodyPr/>
              <a:lstStyle/>
              <a:p>
                <a:endParaRPr lang="en-US"/>
              </a:p>
            </p:txBody>
          </p:sp>
        </p:grpSp>
        <p:sp>
          <p:nvSpPr>
            <p:cNvPr id="5" name="TextBox 5"/>
            <p:cNvSpPr txBox="1"/>
            <p:nvPr/>
          </p:nvSpPr>
          <p:spPr>
            <a:xfrm>
              <a:off x="94863" y="59351"/>
              <a:ext cx="254774" cy="297222"/>
            </a:xfrm>
            <a:prstGeom prst="rect">
              <a:avLst/>
            </a:prstGeom>
          </p:spPr>
          <p:txBody>
            <a:bodyPr lIns="0" tIns="0" rIns="0" bIns="0" rtlCol="0" anchor="t">
              <a:spAutoFit/>
            </a:bodyPr>
            <a:lstStyle/>
            <a:p>
              <a:pPr algn="ctr">
                <a:lnSpc>
                  <a:spcPts val="1853"/>
                </a:lnSpc>
                <a:spcBef>
                  <a:spcPct val="0"/>
                </a:spcBef>
              </a:pPr>
              <a:r>
                <a:rPr lang="en-US" sz="1324">
                  <a:solidFill>
                    <a:srgbClr val="FFFFFF"/>
                  </a:solidFill>
                  <a:latin typeface="Barlow Medium"/>
                </a:rPr>
                <a:t>1</a:t>
              </a:r>
            </a:p>
          </p:txBody>
        </p:sp>
      </p:grpSp>
      <p:grpSp>
        <p:nvGrpSpPr>
          <p:cNvPr id="6" name="Group 6"/>
          <p:cNvGrpSpPr/>
          <p:nvPr/>
        </p:nvGrpSpPr>
        <p:grpSpPr>
          <a:xfrm>
            <a:off x="11377250" y="6770370"/>
            <a:ext cx="333375" cy="333375"/>
            <a:chOff x="0" y="0"/>
            <a:chExt cx="444500" cy="444500"/>
          </a:xfrm>
        </p:grpSpPr>
        <p:grpSp>
          <p:nvGrpSpPr>
            <p:cNvPr id="7" name="Group 7"/>
            <p:cNvGrpSpPr/>
            <p:nvPr/>
          </p:nvGrpSpPr>
          <p:grpSpPr>
            <a:xfrm>
              <a:off x="0" y="0"/>
              <a:ext cx="444500" cy="444500"/>
              <a:chOff x="0" y="0"/>
              <a:chExt cx="6350000" cy="6350000"/>
            </a:xfrm>
          </p:grpSpPr>
          <p:sp>
            <p:nvSpPr>
              <p:cNvPr id="8" name="Freeform 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C1513"/>
              </a:solidFill>
            </p:spPr>
            <p:txBody>
              <a:bodyPr/>
              <a:lstStyle/>
              <a:p>
                <a:endParaRPr lang="en-US"/>
              </a:p>
            </p:txBody>
          </p:sp>
        </p:grpSp>
        <p:sp>
          <p:nvSpPr>
            <p:cNvPr id="9" name="TextBox 9"/>
            <p:cNvSpPr txBox="1"/>
            <p:nvPr/>
          </p:nvSpPr>
          <p:spPr>
            <a:xfrm>
              <a:off x="94863" y="59351"/>
              <a:ext cx="254774" cy="297222"/>
            </a:xfrm>
            <a:prstGeom prst="rect">
              <a:avLst/>
            </a:prstGeom>
          </p:spPr>
          <p:txBody>
            <a:bodyPr lIns="0" tIns="0" rIns="0" bIns="0" rtlCol="0" anchor="t">
              <a:spAutoFit/>
            </a:bodyPr>
            <a:lstStyle/>
            <a:p>
              <a:pPr algn="ctr">
                <a:lnSpc>
                  <a:spcPts val="1853"/>
                </a:lnSpc>
                <a:spcBef>
                  <a:spcPct val="0"/>
                </a:spcBef>
              </a:pPr>
              <a:r>
                <a:rPr lang="en-US" sz="1324">
                  <a:solidFill>
                    <a:srgbClr val="FFFFFF"/>
                  </a:solidFill>
                  <a:latin typeface="Barlow Medium"/>
                </a:rPr>
                <a:t>2</a:t>
              </a:r>
            </a:p>
          </p:txBody>
        </p:sp>
      </p:grpSp>
      <p:grpSp>
        <p:nvGrpSpPr>
          <p:cNvPr id="10" name="Group 10"/>
          <p:cNvGrpSpPr/>
          <p:nvPr/>
        </p:nvGrpSpPr>
        <p:grpSpPr>
          <a:xfrm>
            <a:off x="14353450" y="6770370"/>
            <a:ext cx="333375" cy="333375"/>
            <a:chOff x="0" y="0"/>
            <a:chExt cx="444500" cy="444500"/>
          </a:xfrm>
        </p:grpSpPr>
        <p:grpSp>
          <p:nvGrpSpPr>
            <p:cNvPr id="11" name="Group 11"/>
            <p:cNvGrpSpPr/>
            <p:nvPr/>
          </p:nvGrpSpPr>
          <p:grpSpPr>
            <a:xfrm>
              <a:off x="0" y="0"/>
              <a:ext cx="444500" cy="444500"/>
              <a:chOff x="0" y="0"/>
              <a:chExt cx="6350000" cy="6350000"/>
            </a:xfrm>
          </p:grpSpPr>
          <p:sp>
            <p:nvSpPr>
              <p:cNvPr id="12" name="Freeform 12"/>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C1513"/>
              </a:solidFill>
            </p:spPr>
            <p:txBody>
              <a:bodyPr/>
              <a:lstStyle/>
              <a:p>
                <a:endParaRPr lang="en-US"/>
              </a:p>
            </p:txBody>
          </p:sp>
        </p:grpSp>
        <p:sp>
          <p:nvSpPr>
            <p:cNvPr id="13" name="TextBox 13"/>
            <p:cNvSpPr txBox="1"/>
            <p:nvPr/>
          </p:nvSpPr>
          <p:spPr>
            <a:xfrm>
              <a:off x="94863" y="59351"/>
              <a:ext cx="254774" cy="297222"/>
            </a:xfrm>
            <a:prstGeom prst="rect">
              <a:avLst/>
            </a:prstGeom>
          </p:spPr>
          <p:txBody>
            <a:bodyPr lIns="0" tIns="0" rIns="0" bIns="0" rtlCol="0" anchor="t">
              <a:spAutoFit/>
            </a:bodyPr>
            <a:lstStyle/>
            <a:p>
              <a:pPr algn="ctr">
                <a:lnSpc>
                  <a:spcPts val="1853"/>
                </a:lnSpc>
                <a:spcBef>
                  <a:spcPct val="0"/>
                </a:spcBef>
              </a:pPr>
              <a:r>
                <a:rPr lang="en-US" sz="1324">
                  <a:solidFill>
                    <a:srgbClr val="FFFFFF"/>
                  </a:solidFill>
                  <a:latin typeface="Barlow Medium"/>
                </a:rPr>
                <a:t>3</a:t>
              </a:r>
            </a:p>
          </p:txBody>
        </p:sp>
      </p:grpSp>
      <p:sp>
        <p:nvSpPr>
          <p:cNvPr id="14" name="AutoShape 14"/>
          <p:cNvSpPr/>
          <p:nvPr/>
        </p:nvSpPr>
        <p:spPr>
          <a:xfrm>
            <a:off x="-1" y="0"/>
            <a:ext cx="6728811" cy="10296525"/>
          </a:xfrm>
          <a:prstGeom prst="rect">
            <a:avLst/>
          </a:prstGeom>
          <a:solidFill>
            <a:srgbClr val="FFFFFF"/>
          </a:solidFill>
        </p:spPr>
        <p:txBody>
          <a:bodyPr/>
          <a:lstStyle/>
          <a:p>
            <a:endParaRPr lang="en-US"/>
          </a:p>
        </p:txBody>
      </p:sp>
      <p:grpSp>
        <p:nvGrpSpPr>
          <p:cNvPr id="15" name="Group 15"/>
          <p:cNvGrpSpPr/>
          <p:nvPr/>
        </p:nvGrpSpPr>
        <p:grpSpPr>
          <a:xfrm>
            <a:off x="0" y="0"/>
            <a:ext cx="6614474" cy="10287000"/>
            <a:chOff x="0" y="0"/>
            <a:chExt cx="8819299" cy="13716000"/>
          </a:xfrm>
        </p:grpSpPr>
        <p:pic>
          <p:nvPicPr>
            <p:cNvPr id="16" name="Picture 16"/>
            <p:cNvPicPr>
              <a:picLocks noChangeAspect="1"/>
            </p:cNvPicPr>
            <p:nvPr/>
          </p:nvPicPr>
          <p:blipFill>
            <a:blip r:embed="rId2"/>
            <a:srcRect t="34964" b="3978"/>
            <a:stretch>
              <a:fillRect/>
            </a:stretch>
          </p:blipFill>
          <p:spPr>
            <a:xfrm>
              <a:off x="0" y="0"/>
              <a:ext cx="8819299" cy="4487333"/>
            </a:xfrm>
            <a:prstGeom prst="rect">
              <a:avLst/>
            </a:prstGeom>
          </p:spPr>
        </p:pic>
        <p:pic>
          <p:nvPicPr>
            <p:cNvPr id="17" name="Picture 17"/>
            <p:cNvPicPr>
              <a:picLocks noChangeAspect="1"/>
            </p:cNvPicPr>
            <p:nvPr/>
          </p:nvPicPr>
          <p:blipFill>
            <a:blip r:embed="rId3"/>
            <a:srcRect b="23774"/>
            <a:stretch>
              <a:fillRect/>
            </a:stretch>
          </p:blipFill>
          <p:spPr>
            <a:xfrm>
              <a:off x="0" y="4614333"/>
              <a:ext cx="8819299" cy="4487333"/>
            </a:xfrm>
            <a:prstGeom prst="rect">
              <a:avLst/>
            </a:prstGeom>
          </p:spPr>
        </p:pic>
        <p:pic>
          <p:nvPicPr>
            <p:cNvPr id="18" name="Picture 18"/>
            <p:cNvPicPr>
              <a:picLocks noChangeAspect="1"/>
            </p:cNvPicPr>
            <p:nvPr/>
          </p:nvPicPr>
          <p:blipFill>
            <a:blip r:embed="rId4"/>
            <a:srcRect b="23738"/>
            <a:stretch>
              <a:fillRect/>
            </a:stretch>
          </p:blipFill>
          <p:spPr>
            <a:xfrm>
              <a:off x="0" y="9228667"/>
              <a:ext cx="8819299" cy="4487333"/>
            </a:xfrm>
            <a:prstGeom prst="rect">
              <a:avLst/>
            </a:prstGeom>
          </p:spPr>
        </p:pic>
      </p:grpSp>
      <p:sp>
        <p:nvSpPr>
          <p:cNvPr id="19" name="TextBox 19"/>
          <p:cNvSpPr txBox="1"/>
          <p:nvPr/>
        </p:nvSpPr>
        <p:spPr>
          <a:xfrm>
            <a:off x="8302625" y="1181100"/>
            <a:ext cx="8750300" cy="2237740"/>
          </a:xfrm>
          <a:prstGeom prst="rect">
            <a:avLst/>
          </a:prstGeom>
        </p:spPr>
        <p:txBody>
          <a:bodyPr lIns="0" tIns="0" rIns="0" bIns="0" rtlCol="0" anchor="t">
            <a:spAutoFit/>
          </a:bodyPr>
          <a:lstStyle/>
          <a:p>
            <a:pPr marL="0" lvl="0" indent="0" algn="l">
              <a:lnSpc>
                <a:spcPts val="8600"/>
              </a:lnSpc>
              <a:spcBef>
                <a:spcPct val="0"/>
              </a:spcBef>
            </a:pPr>
            <a:r>
              <a:rPr lang="en-US" sz="8600" spc="34" dirty="0">
                <a:solidFill>
                  <a:srgbClr val="FFFFFF"/>
                </a:solidFill>
                <a:latin typeface="Encode Sans Black" pitchFamily="2" charset="0"/>
              </a:rPr>
              <a:t>ENCODE SANS HEADING</a:t>
            </a:r>
          </a:p>
        </p:txBody>
      </p:sp>
      <p:sp>
        <p:nvSpPr>
          <p:cNvPr id="20" name="TextBox 20"/>
          <p:cNvSpPr txBox="1"/>
          <p:nvPr/>
        </p:nvSpPr>
        <p:spPr>
          <a:xfrm>
            <a:off x="8302625" y="4810125"/>
            <a:ext cx="8651875" cy="1137285"/>
          </a:xfrm>
          <a:prstGeom prst="rect">
            <a:avLst/>
          </a:prstGeom>
        </p:spPr>
        <p:txBody>
          <a:bodyPr lIns="0" tIns="0" rIns="0" bIns="0" rtlCol="0" anchor="t">
            <a:spAutoFit/>
          </a:bodyPr>
          <a:lstStyle/>
          <a:p>
            <a:pPr marL="0" lvl="0" indent="0" algn="l">
              <a:lnSpc>
                <a:spcPts val="3000"/>
              </a:lnSpc>
              <a:spcBef>
                <a:spcPct val="0"/>
              </a:spcBef>
            </a:pPr>
            <a:r>
              <a:rPr lang="en-US" sz="2400" spc="-48" dirty="0">
                <a:solidFill>
                  <a:srgbClr val="FFFFFF"/>
                </a:solidFill>
                <a:latin typeface="Open Sans"/>
              </a:rPr>
              <a:t>Open sans body Open sans body Open sans body Open sans body Open sans body Open sans body Open sans body Open sans body Open sans body</a:t>
            </a:r>
          </a:p>
        </p:txBody>
      </p:sp>
      <p:sp>
        <p:nvSpPr>
          <p:cNvPr id="21" name="TextBox 21"/>
          <p:cNvSpPr txBox="1"/>
          <p:nvPr/>
        </p:nvSpPr>
        <p:spPr>
          <a:xfrm>
            <a:off x="8302625" y="7622540"/>
            <a:ext cx="2392205" cy="1887855"/>
          </a:xfrm>
          <a:prstGeom prst="rect">
            <a:avLst/>
          </a:prstGeom>
        </p:spPr>
        <p:txBody>
          <a:bodyPr lIns="0" tIns="0" rIns="0" bIns="0" rtlCol="0" anchor="t">
            <a:spAutoFit/>
          </a:bodyPr>
          <a:lstStyle/>
          <a:p>
            <a:pPr>
              <a:lnSpc>
                <a:spcPts val="2520"/>
              </a:lnSpc>
            </a:pPr>
            <a:r>
              <a:rPr lang="en-US" sz="1800" dirty="0">
                <a:solidFill>
                  <a:srgbClr val="FFFFFF"/>
                </a:solidFill>
                <a:latin typeface="Open Sans" panose="020B0606030504020204" pitchFamily="34" charset="0"/>
                <a:ea typeface="Open Sans" panose="020B0606030504020204" pitchFamily="34" charset="0"/>
                <a:cs typeface="Open Sans" panose="020B0606030504020204" pitchFamily="34" charset="0"/>
              </a:rPr>
              <a:t>Open sans body</a:t>
            </a:r>
          </a:p>
          <a:p>
            <a:pPr>
              <a:lnSpc>
                <a:spcPts val="2520"/>
              </a:lnSpc>
            </a:pPr>
            <a:r>
              <a:rPr lang="en-US" sz="1800" dirty="0">
                <a:solidFill>
                  <a:srgbClr val="FFFFFF"/>
                </a:solidFill>
                <a:latin typeface="Open Sans" panose="020B0606030504020204" pitchFamily="34" charset="0"/>
                <a:ea typeface="Open Sans" panose="020B0606030504020204" pitchFamily="34" charset="0"/>
                <a:cs typeface="Open Sans" panose="020B0606030504020204" pitchFamily="34" charset="0"/>
              </a:rPr>
              <a:t>Open sans body</a:t>
            </a:r>
          </a:p>
          <a:p>
            <a:pPr>
              <a:lnSpc>
                <a:spcPts val="2520"/>
              </a:lnSpc>
            </a:pPr>
            <a:r>
              <a:rPr lang="en-US" sz="1800" dirty="0">
                <a:solidFill>
                  <a:srgbClr val="FFFFFF"/>
                </a:solidFill>
                <a:latin typeface="Open Sans" panose="020B0606030504020204" pitchFamily="34" charset="0"/>
                <a:ea typeface="Open Sans" panose="020B0606030504020204" pitchFamily="34" charset="0"/>
                <a:cs typeface="Open Sans" panose="020B0606030504020204" pitchFamily="34" charset="0"/>
              </a:rPr>
              <a:t>Open sans body</a:t>
            </a:r>
          </a:p>
          <a:p>
            <a:pPr>
              <a:lnSpc>
                <a:spcPts val="2520"/>
              </a:lnSpc>
            </a:pPr>
            <a:r>
              <a:rPr lang="en-US" sz="1800" dirty="0">
                <a:solidFill>
                  <a:srgbClr val="FFFFFF"/>
                </a:solidFill>
                <a:latin typeface="Open Sans" panose="020B0606030504020204" pitchFamily="34" charset="0"/>
                <a:ea typeface="Open Sans" panose="020B0606030504020204" pitchFamily="34" charset="0"/>
                <a:cs typeface="Open Sans" panose="020B0606030504020204" pitchFamily="34" charset="0"/>
              </a:rPr>
              <a:t>Open sans body</a:t>
            </a:r>
          </a:p>
          <a:p>
            <a:pPr>
              <a:lnSpc>
                <a:spcPts val="2520"/>
              </a:lnSpc>
            </a:pPr>
            <a:r>
              <a:rPr lang="en-US" sz="1800" dirty="0">
                <a:solidFill>
                  <a:srgbClr val="FFFFFF"/>
                </a:solidFill>
                <a:latin typeface="Open Sans" panose="020B0606030504020204" pitchFamily="34" charset="0"/>
                <a:ea typeface="Open Sans" panose="020B0606030504020204" pitchFamily="34" charset="0"/>
                <a:cs typeface="Open Sans" panose="020B0606030504020204" pitchFamily="34" charset="0"/>
              </a:rPr>
              <a:t>Open sans body</a:t>
            </a:r>
          </a:p>
          <a:p>
            <a:pPr marL="0" lvl="0" indent="0">
              <a:lnSpc>
                <a:spcPts val="2520"/>
              </a:lnSpc>
              <a:spcBef>
                <a:spcPct val="0"/>
              </a:spcBef>
            </a:pPr>
            <a:r>
              <a:rPr lang="en-US" sz="1800" dirty="0">
                <a:solidFill>
                  <a:srgbClr val="FFFFFF"/>
                </a:solidFill>
                <a:latin typeface="Open Sans" panose="020B0606030504020204" pitchFamily="34" charset="0"/>
                <a:ea typeface="Open Sans" panose="020B0606030504020204" pitchFamily="34" charset="0"/>
                <a:cs typeface="Open Sans" panose="020B0606030504020204" pitchFamily="34" charset="0"/>
              </a:rPr>
              <a:t>Open sans body</a:t>
            </a:r>
          </a:p>
        </p:txBody>
      </p:sp>
      <p:sp>
        <p:nvSpPr>
          <p:cNvPr id="22" name="TextBox 22"/>
          <p:cNvSpPr txBox="1"/>
          <p:nvPr/>
        </p:nvSpPr>
        <p:spPr>
          <a:xfrm>
            <a:off x="11377250" y="7622540"/>
            <a:ext cx="2392205" cy="1887855"/>
          </a:xfrm>
          <a:prstGeom prst="rect">
            <a:avLst/>
          </a:prstGeom>
        </p:spPr>
        <p:txBody>
          <a:bodyPr lIns="0" tIns="0" rIns="0" bIns="0" rtlCol="0" anchor="t">
            <a:spAutoFit/>
          </a:bodyPr>
          <a:lstStyle/>
          <a:p>
            <a:pPr>
              <a:lnSpc>
                <a:spcPts val="2520"/>
              </a:lnSpc>
            </a:pPr>
            <a:r>
              <a:rPr lang="en-US" sz="1800" dirty="0">
                <a:solidFill>
                  <a:srgbClr val="FFFFFF"/>
                </a:solidFill>
                <a:latin typeface="Open Sans" panose="020B0606030504020204" pitchFamily="34" charset="0"/>
                <a:ea typeface="Open Sans" panose="020B0606030504020204" pitchFamily="34" charset="0"/>
                <a:cs typeface="Open Sans" panose="020B0606030504020204" pitchFamily="34" charset="0"/>
              </a:rPr>
              <a:t>Open sans body</a:t>
            </a:r>
          </a:p>
          <a:p>
            <a:pPr>
              <a:lnSpc>
                <a:spcPts val="2520"/>
              </a:lnSpc>
            </a:pPr>
            <a:r>
              <a:rPr lang="en-US" sz="1800" dirty="0">
                <a:solidFill>
                  <a:srgbClr val="FFFFFF"/>
                </a:solidFill>
                <a:latin typeface="Open Sans" panose="020B0606030504020204" pitchFamily="34" charset="0"/>
                <a:ea typeface="Open Sans" panose="020B0606030504020204" pitchFamily="34" charset="0"/>
                <a:cs typeface="Open Sans" panose="020B0606030504020204" pitchFamily="34" charset="0"/>
              </a:rPr>
              <a:t>Open sans body</a:t>
            </a:r>
          </a:p>
          <a:p>
            <a:pPr>
              <a:lnSpc>
                <a:spcPts val="2520"/>
              </a:lnSpc>
            </a:pPr>
            <a:r>
              <a:rPr lang="en-US" sz="1800" dirty="0">
                <a:solidFill>
                  <a:srgbClr val="FFFFFF"/>
                </a:solidFill>
                <a:latin typeface="Open Sans" panose="020B0606030504020204" pitchFamily="34" charset="0"/>
                <a:ea typeface="Open Sans" panose="020B0606030504020204" pitchFamily="34" charset="0"/>
                <a:cs typeface="Open Sans" panose="020B0606030504020204" pitchFamily="34" charset="0"/>
              </a:rPr>
              <a:t>Open sans body</a:t>
            </a:r>
          </a:p>
          <a:p>
            <a:pPr>
              <a:lnSpc>
                <a:spcPts val="2520"/>
              </a:lnSpc>
            </a:pPr>
            <a:r>
              <a:rPr lang="en-US" sz="1800" dirty="0">
                <a:solidFill>
                  <a:srgbClr val="FFFFFF"/>
                </a:solidFill>
                <a:latin typeface="Open Sans" panose="020B0606030504020204" pitchFamily="34" charset="0"/>
                <a:ea typeface="Open Sans" panose="020B0606030504020204" pitchFamily="34" charset="0"/>
                <a:cs typeface="Open Sans" panose="020B0606030504020204" pitchFamily="34" charset="0"/>
              </a:rPr>
              <a:t>Open sans body</a:t>
            </a:r>
          </a:p>
          <a:p>
            <a:pPr>
              <a:lnSpc>
                <a:spcPts val="2520"/>
              </a:lnSpc>
            </a:pPr>
            <a:r>
              <a:rPr lang="en-US" sz="1800" dirty="0">
                <a:solidFill>
                  <a:srgbClr val="FFFFFF"/>
                </a:solidFill>
                <a:latin typeface="Open Sans" panose="020B0606030504020204" pitchFamily="34" charset="0"/>
                <a:ea typeface="Open Sans" panose="020B0606030504020204" pitchFamily="34" charset="0"/>
                <a:cs typeface="Open Sans" panose="020B0606030504020204" pitchFamily="34" charset="0"/>
              </a:rPr>
              <a:t>Open sans body</a:t>
            </a:r>
          </a:p>
          <a:p>
            <a:pPr marL="0" lvl="0" indent="0">
              <a:lnSpc>
                <a:spcPts val="2520"/>
              </a:lnSpc>
              <a:spcBef>
                <a:spcPct val="0"/>
              </a:spcBef>
            </a:pPr>
            <a:r>
              <a:rPr lang="en-US" sz="1800" dirty="0">
                <a:solidFill>
                  <a:srgbClr val="FFFFFF"/>
                </a:solidFill>
                <a:latin typeface="Open Sans" panose="020B0606030504020204" pitchFamily="34" charset="0"/>
                <a:ea typeface="Open Sans" panose="020B0606030504020204" pitchFamily="34" charset="0"/>
                <a:cs typeface="Open Sans" panose="020B0606030504020204" pitchFamily="34" charset="0"/>
              </a:rPr>
              <a:t>Open sans body</a:t>
            </a:r>
          </a:p>
        </p:txBody>
      </p:sp>
      <p:sp>
        <p:nvSpPr>
          <p:cNvPr id="23" name="TextBox 23"/>
          <p:cNvSpPr txBox="1"/>
          <p:nvPr/>
        </p:nvSpPr>
        <p:spPr>
          <a:xfrm>
            <a:off x="14353450" y="7622540"/>
            <a:ext cx="2392205" cy="1887855"/>
          </a:xfrm>
          <a:prstGeom prst="rect">
            <a:avLst/>
          </a:prstGeom>
        </p:spPr>
        <p:txBody>
          <a:bodyPr lIns="0" tIns="0" rIns="0" bIns="0" rtlCol="0" anchor="t">
            <a:spAutoFit/>
          </a:bodyPr>
          <a:lstStyle/>
          <a:p>
            <a:pPr>
              <a:lnSpc>
                <a:spcPts val="2520"/>
              </a:lnSpc>
            </a:pPr>
            <a:r>
              <a:rPr lang="en-US" sz="1800" dirty="0">
                <a:solidFill>
                  <a:srgbClr val="FFFFFF"/>
                </a:solidFill>
                <a:latin typeface="Open Sans" panose="020B0606030504020204" pitchFamily="34" charset="0"/>
                <a:ea typeface="Open Sans" panose="020B0606030504020204" pitchFamily="34" charset="0"/>
                <a:cs typeface="Open Sans" panose="020B0606030504020204" pitchFamily="34" charset="0"/>
              </a:rPr>
              <a:t>Open sans body</a:t>
            </a:r>
          </a:p>
          <a:p>
            <a:pPr>
              <a:lnSpc>
                <a:spcPts val="2520"/>
              </a:lnSpc>
            </a:pPr>
            <a:r>
              <a:rPr lang="en-US" sz="1800" dirty="0">
                <a:solidFill>
                  <a:srgbClr val="FFFFFF"/>
                </a:solidFill>
                <a:latin typeface="Open Sans" panose="020B0606030504020204" pitchFamily="34" charset="0"/>
                <a:ea typeface="Open Sans" panose="020B0606030504020204" pitchFamily="34" charset="0"/>
                <a:cs typeface="Open Sans" panose="020B0606030504020204" pitchFamily="34" charset="0"/>
              </a:rPr>
              <a:t>Open sans body</a:t>
            </a:r>
          </a:p>
          <a:p>
            <a:pPr>
              <a:lnSpc>
                <a:spcPts val="2520"/>
              </a:lnSpc>
            </a:pPr>
            <a:r>
              <a:rPr lang="en-US" sz="1800" dirty="0">
                <a:solidFill>
                  <a:srgbClr val="FFFFFF"/>
                </a:solidFill>
                <a:latin typeface="Open Sans" panose="020B0606030504020204" pitchFamily="34" charset="0"/>
                <a:ea typeface="Open Sans" panose="020B0606030504020204" pitchFamily="34" charset="0"/>
                <a:cs typeface="Open Sans" panose="020B0606030504020204" pitchFamily="34" charset="0"/>
              </a:rPr>
              <a:t>Open sans body</a:t>
            </a:r>
          </a:p>
          <a:p>
            <a:pPr>
              <a:lnSpc>
                <a:spcPts val="2520"/>
              </a:lnSpc>
            </a:pPr>
            <a:r>
              <a:rPr lang="en-US" sz="1800" dirty="0">
                <a:solidFill>
                  <a:srgbClr val="FFFFFF"/>
                </a:solidFill>
                <a:latin typeface="Open Sans" panose="020B0606030504020204" pitchFamily="34" charset="0"/>
                <a:ea typeface="Open Sans" panose="020B0606030504020204" pitchFamily="34" charset="0"/>
                <a:cs typeface="Open Sans" panose="020B0606030504020204" pitchFamily="34" charset="0"/>
              </a:rPr>
              <a:t>Open sans body</a:t>
            </a:r>
          </a:p>
          <a:p>
            <a:pPr>
              <a:lnSpc>
                <a:spcPts val="2520"/>
              </a:lnSpc>
            </a:pPr>
            <a:r>
              <a:rPr lang="en-US" sz="1800" dirty="0">
                <a:solidFill>
                  <a:srgbClr val="FFFFFF"/>
                </a:solidFill>
                <a:latin typeface="Open Sans" panose="020B0606030504020204" pitchFamily="34" charset="0"/>
                <a:ea typeface="Open Sans" panose="020B0606030504020204" pitchFamily="34" charset="0"/>
                <a:cs typeface="Open Sans" panose="020B0606030504020204" pitchFamily="34" charset="0"/>
              </a:rPr>
              <a:t>Open sans body</a:t>
            </a:r>
          </a:p>
          <a:p>
            <a:pPr marL="0" lvl="0" indent="0">
              <a:lnSpc>
                <a:spcPts val="2520"/>
              </a:lnSpc>
              <a:spcBef>
                <a:spcPct val="0"/>
              </a:spcBef>
            </a:pPr>
            <a:r>
              <a:rPr lang="en-US" sz="1800" dirty="0">
                <a:solidFill>
                  <a:srgbClr val="FFFFFF"/>
                </a:solidFill>
                <a:latin typeface="Open Sans" panose="020B0606030504020204" pitchFamily="34" charset="0"/>
                <a:ea typeface="Open Sans" panose="020B0606030504020204" pitchFamily="34" charset="0"/>
                <a:cs typeface="Open Sans" panose="020B0606030504020204" pitchFamily="34" charset="0"/>
              </a:rPr>
              <a:t>Open sans body</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 name="Group 2"/>
          <p:cNvGrpSpPr/>
          <p:nvPr/>
        </p:nvGrpSpPr>
        <p:grpSpPr>
          <a:xfrm>
            <a:off x="5820490" y="4371306"/>
            <a:ext cx="3745816" cy="2711986"/>
            <a:chOff x="0" y="0"/>
            <a:chExt cx="4994421" cy="3615982"/>
          </a:xfrm>
        </p:grpSpPr>
        <p:pic>
          <p:nvPicPr>
            <p:cNvPr id="3" name="Picture 3"/>
            <p:cNvPicPr>
              <a:picLocks noChangeAspect="1"/>
            </p:cNvPicPr>
            <p:nvPr/>
          </p:nvPicPr>
          <p:blipFill>
            <a:blip r:embed="rId2"/>
            <a:srcRect t="13799" b="13799"/>
            <a:stretch>
              <a:fillRect/>
            </a:stretch>
          </p:blipFill>
          <p:spPr>
            <a:xfrm>
              <a:off x="0" y="0"/>
              <a:ext cx="4994421" cy="3615982"/>
            </a:xfrm>
            <a:prstGeom prst="rect">
              <a:avLst/>
            </a:prstGeom>
          </p:spPr>
        </p:pic>
      </p:grpSp>
      <p:grpSp>
        <p:nvGrpSpPr>
          <p:cNvPr id="4" name="Group 4"/>
          <p:cNvGrpSpPr/>
          <p:nvPr/>
        </p:nvGrpSpPr>
        <p:grpSpPr>
          <a:xfrm>
            <a:off x="9785684" y="4371306"/>
            <a:ext cx="3745816" cy="2711986"/>
            <a:chOff x="0" y="0"/>
            <a:chExt cx="4994421" cy="3615982"/>
          </a:xfrm>
        </p:grpSpPr>
        <p:pic>
          <p:nvPicPr>
            <p:cNvPr id="5" name="Picture 5"/>
            <p:cNvPicPr>
              <a:picLocks noChangeAspect="1"/>
            </p:cNvPicPr>
            <p:nvPr/>
          </p:nvPicPr>
          <p:blipFill>
            <a:blip r:embed="rId3"/>
            <a:srcRect l="3945" r="3945"/>
            <a:stretch>
              <a:fillRect/>
            </a:stretch>
          </p:blipFill>
          <p:spPr>
            <a:xfrm>
              <a:off x="0" y="0"/>
              <a:ext cx="4994421" cy="3615982"/>
            </a:xfrm>
            <a:prstGeom prst="rect">
              <a:avLst/>
            </a:prstGeom>
          </p:spPr>
        </p:pic>
      </p:grpSp>
      <p:grpSp>
        <p:nvGrpSpPr>
          <p:cNvPr id="6" name="Group 6"/>
          <p:cNvGrpSpPr/>
          <p:nvPr/>
        </p:nvGrpSpPr>
        <p:grpSpPr>
          <a:xfrm>
            <a:off x="13750878" y="4371306"/>
            <a:ext cx="3745816" cy="2711986"/>
            <a:chOff x="0" y="0"/>
            <a:chExt cx="4994421" cy="3615982"/>
          </a:xfrm>
        </p:grpSpPr>
        <p:pic>
          <p:nvPicPr>
            <p:cNvPr id="7" name="Picture 7"/>
            <p:cNvPicPr>
              <a:picLocks noChangeAspect="1"/>
            </p:cNvPicPr>
            <p:nvPr/>
          </p:nvPicPr>
          <p:blipFill>
            <a:blip r:embed="rId4"/>
            <a:srcRect l="3959" r="3959"/>
            <a:stretch>
              <a:fillRect/>
            </a:stretch>
          </p:blipFill>
          <p:spPr>
            <a:xfrm>
              <a:off x="0" y="0"/>
              <a:ext cx="4994421" cy="3615982"/>
            </a:xfrm>
            <a:prstGeom prst="rect">
              <a:avLst/>
            </a:prstGeom>
          </p:spPr>
        </p:pic>
      </p:grpSp>
      <p:sp>
        <p:nvSpPr>
          <p:cNvPr id="8" name="TextBox 8"/>
          <p:cNvSpPr txBox="1"/>
          <p:nvPr/>
        </p:nvSpPr>
        <p:spPr>
          <a:xfrm>
            <a:off x="1472604" y="1181100"/>
            <a:ext cx="14946442" cy="1090042"/>
          </a:xfrm>
          <a:prstGeom prst="rect">
            <a:avLst/>
          </a:prstGeom>
        </p:spPr>
        <p:txBody>
          <a:bodyPr lIns="0" tIns="0" rIns="0" bIns="0" rtlCol="0" anchor="t">
            <a:spAutoFit/>
          </a:bodyPr>
          <a:lstStyle/>
          <a:p>
            <a:pPr marL="0" lvl="0" indent="0" algn="l">
              <a:lnSpc>
                <a:spcPts val="8500"/>
              </a:lnSpc>
              <a:spcBef>
                <a:spcPct val="0"/>
              </a:spcBef>
            </a:pPr>
            <a:r>
              <a:rPr lang="en-US" sz="8500" spc="34" dirty="0">
                <a:solidFill>
                  <a:srgbClr val="B7A57A"/>
                </a:solidFill>
                <a:latin typeface="Encode Sans Black" pitchFamily="2" charset="0"/>
              </a:rPr>
              <a:t>ENCODE SANS HEADING</a:t>
            </a:r>
          </a:p>
        </p:txBody>
      </p:sp>
      <p:sp>
        <p:nvSpPr>
          <p:cNvPr id="9" name="TextBox 9"/>
          <p:cNvSpPr txBox="1"/>
          <p:nvPr/>
        </p:nvSpPr>
        <p:spPr>
          <a:xfrm>
            <a:off x="1097954" y="4361781"/>
            <a:ext cx="3280710" cy="2280285"/>
          </a:xfrm>
          <a:prstGeom prst="rect">
            <a:avLst/>
          </a:prstGeom>
        </p:spPr>
        <p:txBody>
          <a:bodyPr lIns="0" tIns="0" rIns="0" bIns="0" rtlCol="0" anchor="t">
            <a:spAutoFit/>
          </a:bodyPr>
          <a:lstStyle/>
          <a:p>
            <a:pPr marL="0" lvl="0" indent="0" algn="l">
              <a:lnSpc>
                <a:spcPts val="3000"/>
              </a:lnSpc>
              <a:spcBef>
                <a:spcPct val="0"/>
              </a:spcBef>
            </a:pPr>
            <a:r>
              <a:rPr lang="en-US" sz="2400" spc="-48" dirty="0">
                <a:solidFill>
                  <a:srgbClr val="000000"/>
                </a:solidFill>
                <a:latin typeface="Open Sans"/>
              </a:rPr>
              <a:t>Open sans body Open sans body Open sans body Open sans body Open sans body Open sans body Open sans body Open sans body</a:t>
            </a:r>
          </a:p>
        </p:txBody>
      </p:sp>
      <p:grpSp>
        <p:nvGrpSpPr>
          <p:cNvPr id="10" name="Group 10"/>
          <p:cNvGrpSpPr/>
          <p:nvPr/>
        </p:nvGrpSpPr>
        <p:grpSpPr>
          <a:xfrm>
            <a:off x="5820490" y="7535595"/>
            <a:ext cx="3745816" cy="1631637"/>
            <a:chOff x="0" y="-57151"/>
            <a:chExt cx="4994421" cy="2175516"/>
          </a:xfrm>
        </p:grpSpPr>
        <p:sp>
          <p:nvSpPr>
            <p:cNvPr id="11" name="TextBox 11"/>
            <p:cNvSpPr txBox="1"/>
            <p:nvPr/>
          </p:nvSpPr>
          <p:spPr>
            <a:xfrm>
              <a:off x="0" y="-57151"/>
              <a:ext cx="4994421" cy="449611"/>
            </a:xfrm>
            <a:prstGeom prst="rect">
              <a:avLst/>
            </a:prstGeom>
          </p:spPr>
          <p:txBody>
            <a:bodyPr lIns="0" tIns="0" rIns="0" bIns="0" rtlCol="0" anchor="t">
              <a:spAutoFit/>
            </a:bodyPr>
            <a:lstStyle/>
            <a:p>
              <a:pPr marL="0" lvl="0" indent="0" algn="just">
                <a:lnSpc>
                  <a:spcPts val="2750"/>
                </a:lnSpc>
                <a:spcBef>
                  <a:spcPct val="0"/>
                </a:spcBef>
              </a:pPr>
              <a:r>
                <a:rPr lang="en-US" sz="2200" spc="-43" dirty="0">
                  <a:solidFill>
                    <a:srgbClr val="000000"/>
                  </a:solidFill>
                  <a:latin typeface="Uni Sans Book" panose="00000500000000000000" charset="0"/>
                </a:rPr>
                <a:t>UNI SANS </a:t>
              </a:r>
            </a:p>
          </p:txBody>
        </p:sp>
        <p:sp>
          <p:nvSpPr>
            <p:cNvPr id="12" name="TextBox 12"/>
            <p:cNvSpPr txBox="1"/>
            <p:nvPr/>
          </p:nvSpPr>
          <p:spPr>
            <a:xfrm>
              <a:off x="0" y="893450"/>
              <a:ext cx="4994421" cy="1224915"/>
            </a:xfrm>
            <a:prstGeom prst="rect">
              <a:avLst/>
            </a:prstGeom>
          </p:spPr>
          <p:txBody>
            <a:bodyPr lIns="0" tIns="0" rIns="0" bIns="0" rtlCol="0" anchor="t">
              <a:spAutoFit/>
            </a:bodyPr>
            <a:lstStyle/>
            <a:p>
              <a:pPr marL="0" lvl="0" indent="0" algn="l">
                <a:lnSpc>
                  <a:spcPts val="2520"/>
                </a:lnSpc>
                <a:spcBef>
                  <a:spcPct val="0"/>
                </a:spcBef>
              </a:pPr>
              <a:r>
                <a:rPr lang="en-US" sz="1800" dirty="0">
                  <a:solidFill>
                    <a:srgbClr val="000000"/>
                  </a:solidFill>
                  <a:latin typeface="Open Sans"/>
                </a:rPr>
                <a:t>Open sans body Open sans body Open sans body Open sans body Open sans body Open sans body</a:t>
              </a:r>
            </a:p>
          </p:txBody>
        </p:sp>
      </p:grpSp>
      <p:grpSp>
        <p:nvGrpSpPr>
          <p:cNvPr id="13" name="Group 13"/>
          <p:cNvGrpSpPr/>
          <p:nvPr/>
        </p:nvGrpSpPr>
        <p:grpSpPr>
          <a:xfrm>
            <a:off x="9785684" y="7535595"/>
            <a:ext cx="3745816" cy="1631637"/>
            <a:chOff x="0" y="-57151"/>
            <a:chExt cx="4994421" cy="2175516"/>
          </a:xfrm>
        </p:grpSpPr>
        <p:sp>
          <p:nvSpPr>
            <p:cNvPr id="14" name="TextBox 14"/>
            <p:cNvSpPr txBox="1"/>
            <p:nvPr/>
          </p:nvSpPr>
          <p:spPr>
            <a:xfrm>
              <a:off x="0" y="-57151"/>
              <a:ext cx="4994421" cy="450892"/>
            </a:xfrm>
            <a:prstGeom prst="rect">
              <a:avLst/>
            </a:prstGeom>
          </p:spPr>
          <p:txBody>
            <a:bodyPr lIns="0" tIns="0" rIns="0" bIns="0" rtlCol="0" anchor="t">
              <a:spAutoFit/>
            </a:bodyPr>
            <a:lstStyle/>
            <a:p>
              <a:pPr marL="0" lvl="0" indent="0" algn="just">
                <a:lnSpc>
                  <a:spcPts val="2750"/>
                </a:lnSpc>
                <a:spcBef>
                  <a:spcPct val="0"/>
                </a:spcBef>
              </a:pPr>
              <a:r>
                <a:rPr lang="en-US" sz="2200" spc="-43" dirty="0">
                  <a:solidFill>
                    <a:srgbClr val="000000"/>
                  </a:solidFill>
                  <a:latin typeface="Uni Sans Book" panose="00000500000000000000" charset="0"/>
                </a:rPr>
                <a:t>UNI SANS </a:t>
              </a:r>
            </a:p>
          </p:txBody>
        </p:sp>
        <p:sp>
          <p:nvSpPr>
            <p:cNvPr id="15" name="TextBox 15"/>
            <p:cNvSpPr txBox="1"/>
            <p:nvPr/>
          </p:nvSpPr>
          <p:spPr>
            <a:xfrm>
              <a:off x="0" y="893450"/>
              <a:ext cx="4994421" cy="1224915"/>
            </a:xfrm>
            <a:prstGeom prst="rect">
              <a:avLst/>
            </a:prstGeom>
          </p:spPr>
          <p:txBody>
            <a:bodyPr lIns="0" tIns="0" rIns="0" bIns="0" rtlCol="0" anchor="t">
              <a:spAutoFit/>
            </a:bodyPr>
            <a:lstStyle/>
            <a:p>
              <a:pPr marL="0" lvl="0" indent="0" algn="l">
                <a:lnSpc>
                  <a:spcPts val="2520"/>
                </a:lnSpc>
                <a:spcBef>
                  <a:spcPct val="0"/>
                </a:spcBef>
              </a:pPr>
              <a:r>
                <a:rPr lang="en-US" sz="1800" dirty="0">
                  <a:solidFill>
                    <a:srgbClr val="000000"/>
                  </a:solidFill>
                  <a:latin typeface="Open Sans"/>
                </a:rPr>
                <a:t>Open sans body Open sans body  Open sans body Open sans body  Open sans body Open sans body </a:t>
              </a:r>
            </a:p>
          </p:txBody>
        </p:sp>
      </p:grpSp>
      <p:grpSp>
        <p:nvGrpSpPr>
          <p:cNvPr id="16" name="Group 16"/>
          <p:cNvGrpSpPr/>
          <p:nvPr/>
        </p:nvGrpSpPr>
        <p:grpSpPr>
          <a:xfrm>
            <a:off x="13750878" y="7535595"/>
            <a:ext cx="3745816" cy="1654234"/>
            <a:chOff x="0" y="-57150"/>
            <a:chExt cx="4994421" cy="2205645"/>
          </a:xfrm>
        </p:grpSpPr>
        <p:sp>
          <p:nvSpPr>
            <p:cNvPr id="17" name="TextBox 17"/>
            <p:cNvSpPr txBox="1"/>
            <p:nvPr/>
          </p:nvSpPr>
          <p:spPr>
            <a:xfrm>
              <a:off x="0" y="-57150"/>
              <a:ext cx="4994421" cy="450892"/>
            </a:xfrm>
            <a:prstGeom prst="rect">
              <a:avLst/>
            </a:prstGeom>
          </p:spPr>
          <p:txBody>
            <a:bodyPr lIns="0" tIns="0" rIns="0" bIns="0" rtlCol="0" anchor="t">
              <a:spAutoFit/>
            </a:bodyPr>
            <a:lstStyle/>
            <a:p>
              <a:pPr marL="0" lvl="0" indent="0" algn="just">
                <a:lnSpc>
                  <a:spcPts val="2750"/>
                </a:lnSpc>
                <a:spcBef>
                  <a:spcPct val="0"/>
                </a:spcBef>
              </a:pPr>
              <a:r>
                <a:rPr lang="en-US" sz="2200" spc="-43" dirty="0">
                  <a:solidFill>
                    <a:srgbClr val="000000"/>
                  </a:solidFill>
                  <a:latin typeface="Uni Sans Book" panose="00000500000000000000" charset="0"/>
                </a:rPr>
                <a:t>UNI SANS </a:t>
              </a:r>
            </a:p>
          </p:txBody>
        </p:sp>
        <p:sp>
          <p:nvSpPr>
            <p:cNvPr id="18" name="TextBox 18"/>
            <p:cNvSpPr txBox="1"/>
            <p:nvPr/>
          </p:nvSpPr>
          <p:spPr>
            <a:xfrm>
              <a:off x="0" y="893451"/>
              <a:ext cx="4994421" cy="1255044"/>
            </a:xfrm>
            <a:prstGeom prst="rect">
              <a:avLst/>
            </a:prstGeom>
          </p:spPr>
          <p:txBody>
            <a:bodyPr lIns="0" tIns="0" rIns="0" bIns="0" rtlCol="0" anchor="t">
              <a:spAutoFit/>
            </a:bodyPr>
            <a:lstStyle/>
            <a:p>
              <a:pPr marL="0" lvl="0" indent="0" algn="l">
                <a:lnSpc>
                  <a:spcPts val="2520"/>
                </a:lnSpc>
                <a:spcBef>
                  <a:spcPct val="0"/>
                </a:spcBef>
              </a:pPr>
              <a:r>
                <a:rPr lang="en-US" dirty="0">
                  <a:solidFill>
                    <a:srgbClr val="000000"/>
                  </a:solidFill>
                  <a:latin typeface="Open Sans"/>
                </a:rPr>
                <a:t>Open sans body Open sans body  Open sans body Open sans body  Open sans body  Open sans body </a:t>
              </a:r>
            </a:p>
          </p:txBody>
        </p:sp>
      </p:gr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bg>
      <p:bgPr>
        <a:blipFill>
          <a:blip r:embed="rId2"/>
          <a:srcRect t="7786" b="7786"/>
          <a:stretch>
            <a:fillRect/>
          </a:stretch>
        </a:blipFill>
        <a:effectLst/>
      </p:bgPr>
    </p:bg>
    <p:spTree>
      <p:nvGrpSpPr>
        <p:cNvPr id="1" name=""/>
        <p:cNvGrpSpPr/>
        <p:nvPr/>
      </p:nvGrpSpPr>
      <p:grpSpPr>
        <a:xfrm>
          <a:off x="0" y="0"/>
          <a:ext cx="0" cy="0"/>
          <a:chOff x="0" y="0"/>
          <a:chExt cx="0" cy="0"/>
        </a:xfrm>
      </p:grpSpPr>
      <p:sp>
        <p:nvSpPr>
          <p:cNvPr id="2" name="AutoShape 2"/>
          <p:cNvSpPr/>
          <p:nvPr/>
        </p:nvSpPr>
        <p:spPr>
          <a:xfrm>
            <a:off x="981075" y="2274224"/>
            <a:ext cx="5255480" cy="758005"/>
          </a:xfrm>
          <a:prstGeom prst="rect">
            <a:avLst/>
          </a:prstGeom>
          <a:solidFill>
            <a:srgbClr val="FFFFFF"/>
          </a:solidFill>
        </p:spPr>
        <p:txBody>
          <a:bodyPr/>
          <a:lstStyle/>
          <a:p>
            <a:endParaRPr lang="en-US"/>
          </a:p>
        </p:txBody>
      </p:sp>
      <p:sp>
        <p:nvSpPr>
          <p:cNvPr id="3" name="AutoShape 3"/>
          <p:cNvSpPr/>
          <p:nvPr/>
        </p:nvSpPr>
        <p:spPr>
          <a:xfrm>
            <a:off x="1347979" y="6642746"/>
            <a:ext cx="6980811" cy="0"/>
          </a:xfrm>
          <a:prstGeom prst="line">
            <a:avLst/>
          </a:prstGeom>
          <a:ln w="9525" cap="rnd">
            <a:solidFill>
              <a:srgbClr val="4B2E83"/>
            </a:solidFill>
            <a:prstDash val="solid"/>
            <a:headEnd type="none" w="sm" len="sm"/>
            <a:tailEnd type="none" w="sm" len="sm"/>
          </a:ln>
        </p:spPr>
        <p:txBody>
          <a:bodyPr/>
          <a:lstStyle/>
          <a:p>
            <a:endParaRPr lang="en-US"/>
          </a:p>
        </p:txBody>
      </p:sp>
      <p:grpSp>
        <p:nvGrpSpPr>
          <p:cNvPr id="4" name="Group 4"/>
          <p:cNvGrpSpPr/>
          <p:nvPr/>
        </p:nvGrpSpPr>
        <p:grpSpPr>
          <a:xfrm>
            <a:off x="1219200" y="1849473"/>
            <a:ext cx="9647901" cy="1871222"/>
            <a:chOff x="0" y="161925"/>
            <a:chExt cx="12863868" cy="2494962"/>
          </a:xfrm>
        </p:grpSpPr>
        <p:sp>
          <p:nvSpPr>
            <p:cNvPr id="5" name="TextBox 5"/>
            <p:cNvSpPr txBox="1"/>
            <p:nvPr/>
          </p:nvSpPr>
          <p:spPr>
            <a:xfrm>
              <a:off x="0" y="161925"/>
              <a:ext cx="12791576" cy="1453389"/>
            </a:xfrm>
            <a:prstGeom prst="rect">
              <a:avLst/>
            </a:prstGeom>
          </p:spPr>
          <p:txBody>
            <a:bodyPr lIns="0" tIns="0" rIns="0" bIns="0" rtlCol="0" anchor="t">
              <a:spAutoFit/>
            </a:bodyPr>
            <a:lstStyle/>
            <a:p>
              <a:pPr marL="0" lvl="0" indent="0" algn="l">
                <a:lnSpc>
                  <a:spcPts val="8499"/>
                </a:lnSpc>
                <a:spcBef>
                  <a:spcPct val="0"/>
                </a:spcBef>
              </a:pPr>
              <a:r>
                <a:rPr lang="en-US" sz="8499" spc="33" dirty="0">
                  <a:solidFill>
                    <a:srgbClr val="4B2E83"/>
                  </a:solidFill>
                  <a:latin typeface="Encode Sans Black" pitchFamily="2" charset="0"/>
                </a:rPr>
                <a:t>ENCODE SANS</a:t>
              </a:r>
            </a:p>
          </p:txBody>
        </p:sp>
        <p:sp>
          <p:nvSpPr>
            <p:cNvPr id="6" name="TextBox 6"/>
            <p:cNvSpPr txBox="1"/>
            <p:nvPr/>
          </p:nvSpPr>
          <p:spPr>
            <a:xfrm>
              <a:off x="0" y="2108275"/>
              <a:ext cx="12863868" cy="548612"/>
            </a:xfrm>
            <a:prstGeom prst="rect">
              <a:avLst/>
            </a:prstGeom>
          </p:spPr>
          <p:txBody>
            <a:bodyPr lIns="0" tIns="0" rIns="0" bIns="0" rtlCol="0" anchor="t">
              <a:spAutoFit/>
            </a:bodyPr>
            <a:lstStyle/>
            <a:p>
              <a:pPr marL="0" lvl="0" indent="0" algn="l">
                <a:lnSpc>
                  <a:spcPts val="3374"/>
                </a:lnSpc>
                <a:spcBef>
                  <a:spcPct val="0"/>
                </a:spcBef>
              </a:pPr>
              <a:r>
                <a:rPr lang="en-US" sz="2699" spc="-53" dirty="0">
                  <a:solidFill>
                    <a:srgbClr val="FFFFFF"/>
                  </a:solidFill>
                  <a:latin typeface="Uni Sans Book" panose="00000500000000000000" charset="0"/>
                  <a:cs typeface="Uni Sans" panose="020B0604020202020204" charset="0"/>
                </a:rPr>
                <a:t>UNI SANS SUBHEADING</a:t>
              </a:r>
            </a:p>
          </p:txBody>
        </p:sp>
      </p:grpSp>
      <p:grpSp>
        <p:nvGrpSpPr>
          <p:cNvPr id="7" name="Group 7"/>
          <p:cNvGrpSpPr>
            <a:grpSpLocks noChangeAspect="1"/>
          </p:cNvGrpSpPr>
          <p:nvPr/>
        </p:nvGrpSpPr>
        <p:grpSpPr>
          <a:xfrm rot="-368313">
            <a:off x="11255141" y="6824291"/>
            <a:ext cx="6725526" cy="4624666"/>
            <a:chOff x="0" y="0"/>
            <a:chExt cx="6159500" cy="4235450"/>
          </a:xfrm>
        </p:grpSpPr>
        <p:sp>
          <p:nvSpPr>
            <p:cNvPr id="8" name="Freeform 8"/>
            <p:cNvSpPr/>
            <p:nvPr/>
          </p:nvSpPr>
          <p:spPr>
            <a:xfrm>
              <a:off x="0" y="0"/>
              <a:ext cx="6159500" cy="4235450"/>
            </a:xfrm>
            <a:custGeom>
              <a:avLst/>
              <a:gdLst/>
              <a:ahLst/>
              <a:cxnLst/>
              <a:rect l="l" t="t" r="r" b="b"/>
              <a:pathLst>
                <a:path w="6159500" h="4235450">
                  <a:moveTo>
                    <a:pt x="6159500" y="4235450"/>
                  </a:moveTo>
                  <a:lnTo>
                    <a:pt x="0" y="3696970"/>
                  </a:lnTo>
                  <a:lnTo>
                    <a:pt x="0" y="0"/>
                  </a:lnTo>
                  <a:lnTo>
                    <a:pt x="6159500" y="538480"/>
                  </a:lnTo>
                  <a:close/>
                </a:path>
              </a:pathLst>
            </a:custGeom>
            <a:blipFill>
              <a:blip r:embed="rId3"/>
              <a:stretch>
                <a:fillRect t="-4535" b="-4535"/>
              </a:stretch>
            </a:blipFill>
          </p:spPr>
          <p:txBody>
            <a:bodyPr/>
            <a:lstStyle/>
            <a:p>
              <a:endParaRPr lang="en-US"/>
            </a:p>
          </p:txBody>
        </p:sp>
      </p:grpSp>
      <p:grpSp>
        <p:nvGrpSpPr>
          <p:cNvPr id="9" name="Group 9"/>
          <p:cNvGrpSpPr>
            <a:grpSpLocks noChangeAspect="1"/>
          </p:cNvGrpSpPr>
          <p:nvPr/>
        </p:nvGrpSpPr>
        <p:grpSpPr>
          <a:xfrm rot="-368313">
            <a:off x="10828957" y="2822271"/>
            <a:ext cx="6725526" cy="4624666"/>
            <a:chOff x="0" y="0"/>
            <a:chExt cx="6159500" cy="4235450"/>
          </a:xfrm>
        </p:grpSpPr>
        <p:sp>
          <p:nvSpPr>
            <p:cNvPr id="10" name="Freeform 10"/>
            <p:cNvSpPr/>
            <p:nvPr/>
          </p:nvSpPr>
          <p:spPr>
            <a:xfrm>
              <a:off x="0" y="0"/>
              <a:ext cx="6159500" cy="4235450"/>
            </a:xfrm>
            <a:custGeom>
              <a:avLst/>
              <a:gdLst/>
              <a:ahLst/>
              <a:cxnLst/>
              <a:rect l="l" t="t" r="r" b="b"/>
              <a:pathLst>
                <a:path w="6159500" h="4235450">
                  <a:moveTo>
                    <a:pt x="6159500" y="4235450"/>
                  </a:moveTo>
                  <a:lnTo>
                    <a:pt x="0" y="3696970"/>
                  </a:lnTo>
                  <a:lnTo>
                    <a:pt x="0" y="0"/>
                  </a:lnTo>
                  <a:lnTo>
                    <a:pt x="6159500" y="538480"/>
                  </a:lnTo>
                  <a:close/>
                </a:path>
              </a:pathLst>
            </a:custGeom>
            <a:blipFill>
              <a:blip r:embed="rId4"/>
              <a:stretch>
                <a:fillRect t="-10967" b="-10967"/>
              </a:stretch>
            </a:blipFill>
          </p:spPr>
          <p:txBody>
            <a:bodyPr/>
            <a:lstStyle/>
            <a:p>
              <a:endParaRPr lang="en-US"/>
            </a:p>
          </p:txBody>
        </p:sp>
      </p:grpSp>
      <p:grpSp>
        <p:nvGrpSpPr>
          <p:cNvPr id="11" name="Group 11"/>
          <p:cNvGrpSpPr>
            <a:grpSpLocks noChangeAspect="1"/>
          </p:cNvGrpSpPr>
          <p:nvPr/>
        </p:nvGrpSpPr>
        <p:grpSpPr>
          <a:xfrm rot="-368313">
            <a:off x="10406733" y="-1161957"/>
            <a:ext cx="6725526" cy="4624666"/>
            <a:chOff x="0" y="0"/>
            <a:chExt cx="6159500" cy="4235450"/>
          </a:xfrm>
        </p:grpSpPr>
        <p:sp>
          <p:nvSpPr>
            <p:cNvPr id="12" name="Freeform 12"/>
            <p:cNvSpPr/>
            <p:nvPr/>
          </p:nvSpPr>
          <p:spPr>
            <a:xfrm>
              <a:off x="0" y="0"/>
              <a:ext cx="6159500" cy="4235450"/>
            </a:xfrm>
            <a:custGeom>
              <a:avLst/>
              <a:gdLst/>
              <a:ahLst/>
              <a:cxnLst/>
              <a:rect l="l" t="t" r="r" b="b"/>
              <a:pathLst>
                <a:path w="6159500" h="4235450">
                  <a:moveTo>
                    <a:pt x="6159500" y="4235450"/>
                  </a:moveTo>
                  <a:lnTo>
                    <a:pt x="0" y="3696970"/>
                  </a:lnTo>
                  <a:lnTo>
                    <a:pt x="0" y="0"/>
                  </a:lnTo>
                  <a:lnTo>
                    <a:pt x="6159500" y="538480"/>
                  </a:lnTo>
                  <a:close/>
                </a:path>
              </a:pathLst>
            </a:custGeom>
            <a:blipFill>
              <a:blip r:embed="rId5"/>
              <a:stretch>
                <a:fillRect t="-4535" b="-4535"/>
              </a:stretch>
            </a:blipFill>
          </p:spPr>
          <p:txBody>
            <a:bodyPr/>
            <a:lstStyle/>
            <a:p>
              <a:endParaRPr lang="en-US"/>
            </a:p>
          </p:txBody>
        </p:sp>
      </p:grpSp>
      <p:sp>
        <p:nvSpPr>
          <p:cNvPr id="13" name="TextBox 13"/>
          <p:cNvSpPr txBox="1"/>
          <p:nvPr/>
        </p:nvSpPr>
        <p:spPr>
          <a:xfrm>
            <a:off x="1347979" y="7372754"/>
            <a:ext cx="3208911" cy="1868805"/>
          </a:xfrm>
          <a:prstGeom prst="rect">
            <a:avLst/>
          </a:prstGeom>
        </p:spPr>
        <p:txBody>
          <a:bodyPr lIns="0" tIns="0" rIns="0" bIns="0" rtlCol="0" anchor="t">
            <a:spAutoFit/>
          </a:bodyPr>
          <a:lstStyle/>
          <a:p>
            <a:pPr marL="0" lvl="0" indent="0" algn="l">
              <a:lnSpc>
                <a:spcPts val="2520"/>
              </a:lnSpc>
              <a:spcBef>
                <a:spcPct val="0"/>
              </a:spcBef>
            </a:pPr>
            <a:r>
              <a:rPr lang="en-US" sz="1800" dirty="0">
                <a:solidFill>
                  <a:srgbClr val="FFFFFF"/>
                </a:solidFill>
                <a:latin typeface="Open Sans"/>
              </a:rPr>
              <a:t>Open sans body Open sans body Open sans body Open sans body Open sans body Open sans body Open sans body Open sans body Open sans body Open sans body</a:t>
            </a:r>
          </a:p>
        </p:txBody>
      </p:sp>
      <p:sp>
        <p:nvSpPr>
          <p:cNvPr id="14" name="TextBox 14"/>
          <p:cNvSpPr txBox="1"/>
          <p:nvPr/>
        </p:nvSpPr>
        <p:spPr>
          <a:xfrm>
            <a:off x="4838384" y="7372754"/>
            <a:ext cx="3208911" cy="1868805"/>
          </a:xfrm>
          <a:prstGeom prst="rect">
            <a:avLst/>
          </a:prstGeom>
        </p:spPr>
        <p:txBody>
          <a:bodyPr lIns="0" tIns="0" rIns="0" bIns="0" rtlCol="0" anchor="t">
            <a:spAutoFit/>
          </a:bodyPr>
          <a:lstStyle/>
          <a:p>
            <a:pPr marL="0" lvl="0" indent="0" algn="l">
              <a:lnSpc>
                <a:spcPts val="2520"/>
              </a:lnSpc>
              <a:spcBef>
                <a:spcPct val="0"/>
              </a:spcBef>
            </a:pPr>
            <a:r>
              <a:rPr lang="en-US" sz="1800">
                <a:solidFill>
                  <a:srgbClr val="FFFFFF"/>
                </a:solidFill>
                <a:latin typeface="Open Sans"/>
              </a:rPr>
              <a:t>Open sans body Open sans body Open sans body Open sans body Open sans body Open sans body Open sans body Open sans body Open sans body Open sans body</a:t>
            </a:r>
          </a:p>
        </p:txBody>
      </p:sp>
      <p:pic>
        <p:nvPicPr>
          <p:cNvPr id="15" name="Picture 15"/>
          <p:cNvPicPr>
            <a:picLocks noChangeAspect="1"/>
          </p:cNvPicPr>
          <p:nvPr/>
        </p:nvPicPr>
        <p:blipFill>
          <a:blip r:embed="rId6"/>
          <a:srcRect/>
          <a:stretch>
            <a:fillRect/>
          </a:stretch>
        </p:blipFill>
        <p:spPr>
          <a:xfrm>
            <a:off x="14279221" y="6477958"/>
            <a:ext cx="5750608" cy="5750608"/>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2"/>
          <p:cNvSpPr txBox="1"/>
          <p:nvPr/>
        </p:nvSpPr>
        <p:spPr>
          <a:xfrm>
            <a:off x="902643" y="725805"/>
            <a:ext cx="1233488" cy="539115"/>
          </a:xfrm>
          <a:prstGeom prst="rect">
            <a:avLst/>
          </a:prstGeom>
        </p:spPr>
        <p:txBody>
          <a:bodyPr lIns="0" tIns="0" rIns="0" bIns="0" rtlCol="0" anchor="t">
            <a:spAutoFit/>
          </a:bodyPr>
          <a:lstStyle/>
          <a:p>
            <a:pPr algn="ctr">
              <a:lnSpc>
                <a:spcPts val="4409"/>
              </a:lnSpc>
            </a:pPr>
            <a:r>
              <a:rPr lang="en-US" sz="3150">
                <a:solidFill>
                  <a:srgbClr val="B7A57A"/>
                </a:solidFill>
                <a:latin typeface="Encode Sans Normal"/>
              </a:rPr>
              <a:t>break</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bg>
      <p:bgPr>
        <a:solidFill>
          <a:srgbClr val="B7A57A"/>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8623" r="4346"/>
          <a:stretch>
            <a:fillRect/>
          </a:stretch>
        </p:blipFill>
        <p:spPr>
          <a:xfrm>
            <a:off x="7902070" y="3078446"/>
            <a:ext cx="9357230" cy="6222558"/>
          </a:xfrm>
          <a:prstGeom prst="rect">
            <a:avLst/>
          </a:prstGeom>
        </p:spPr>
      </p:pic>
      <p:sp>
        <p:nvSpPr>
          <p:cNvPr id="3" name="AutoShape 3"/>
          <p:cNvSpPr/>
          <p:nvPr/>
        </p:nvSpPr>
        <p:spPr>
          <a:xfrm>
            <a:off x="15112074" y="1028700"/>
            <a:ext cx="2147226" cy="151613"/>
          </a:xfrm>
          <a:prstGeom prst="rect">
            <a:avLst/>
          </a:prstGeom>
          <a:solidFill>
            <a:srgbClr val="4B2E83"/>
          </a:solidFill>
        </p:spPr>
        <p:txBody>
          <a:bodyPr/>
          <a:lstStyle/>
          <a:p>
            <a:endParaRPr lang="en-US"/>
          </a:p>
        </p:txBody>
      </p:sp>
      <p:pic>
        <p:nvPicPr>
          <p:cNvPr id="4" name="Picture 4"/>
          <p:cNvPicPr>
            <a:picLocks noChangeAspect="1"/>
          </p:cNvPicPr>
          <p:nvPr/>
        </p:nvPicPr>
        <p:blipFill>
          <a:blip r:embed="rId3"/>
          <a:srcRect/>
          <a:stretch>
            <a:fillRect/>
          </a:stretch>
        </p:blipFill>
        <p:spPr>
          <a:xfrm>
            <a:off x="-123825" y="9156328"/>
            <a:ext cx="6303083" cy="1016372"/>
          </a:xfrm>
          <a:prstGeom prst="rect">
            <a:avLst/>
          </a:prstGeom>
        </p:spPr>
      </p:pic>
      <p:sp>
        <p:nvSpPr>
          <p:cNvPr id="5" name="TextBox 5"/>
          <p:cNvSpPr txBox="1"/>
          <p:nvPr/>
        </p:nvSpPr>
        <p:spPr>
          <a:xfrm>
            <a:off x="1028700" y="1209675"/>
            <a:ext cx="11750492" cy="2606675"/>
          </a:xfrm>
          <a:prstGeom prst="rect">
            <a:avLst/>
          </a:prstGeom>
        </p:spPr>
        <p:txBody>
          <a:bodyPr lIns="0" tIns="0" rIns="0" bIns="0" rtlCol="0" anchor="t">
            <a:spAutoFit/>
          </a:bodyPr>
          <a:lstStyle/>
          <a:p>
            <a:pPr>
              <a:lnSpc>
                <a:spcPts val="10000"/>
              </a:lnSpc>
            </a:pPr>
            <a:r>
              <a:rPr lang="en-US" sz="10000" spc="40" dirty="0">
                <a:solidFill>
                  <a:srgbClr val="FFFFFF"/>
                </a:solidFill>
                <a:latin typeface="Encode Sans Black" pitchFamily="2" charset="0"/>
              </a:rPr>
              <a:t>ENCODE SANS HEADING</a:t>
            </a:r>
          </a:p>
        </p:txBody>
      </p:sp>
      <p:sp>
        <p:nvSpPr>
          <p:cNvPr id="6" name="TextBox 6"/>
          <p:cNvSpPr txBox="1"/>
          <p:nvPr/>
        </p:nvSpPr>
        <p:spPr>
          <a:xfrm>
            <a:off x="1028700" y="4605020"/>
            <a:ext cx="5150558" cy="462691"/>
          </a:xfrm>
          <a:prstGeom prst="rect">
            <a:avLst/>
          </a:prstGeom>
        </p:spPr>
        <p:txBody>
          <a:bodyPr lIns="0" tIns="0" rIns="0" bIns="0" rtlCol="0" anchor="t">
            <a:spAutoFit/>
          </a:bodyPr>
          <a:lstStyle/>
          <a:p>
            <a:pPr>
              <a:lnSpc>
                <a:spcPts val="3919"/>
              </a:lnSpc>
            </a:pPr>
            <a:r>
              <a:rPr lang="en-US" sz="2800" dirty="0">
                <a:solidFill>
                  <a:srgbClr val="FFFFFF"/>
                </a:solidFill>
                <a:latin typeface="Uni Sans Book" panose="00000500000000000000" charset="0"/>
              </a:rPr>
              <a:t>UNI SANS SUBHEADING </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2"/>
          <p:cNvSpPr txBox="1"/>
          <p:nvPr/>
        </p:nvSpPr>
        <p:spPr>
          <a:xfrm rot="-5400000">
            <a:off x="-1371917" y="4682172"/>
            <a:ext cx="6938645" cy="2213610"/>
          </a:xfrm>
          <a:prstGeom prst="rect">
            <a:avLst/>
          </a:prstGeom>
        </p:spPr>
        <p:txBody>
          <a:bodyPr lIns="0" tIns="0" rIns="0" bIns="0" rtlCol="0" anchor="t">
            <a:spAutoFit/>
          </a:bodyPr>
          <a:lstStyle/>
          <a:p>
            <a:pPr>
              <a:lnSpc>
                <a:spcPts val="8819"/>
              </a:lnSpc>
            </a:pPr>
            <a:r>
              <a:rPr lang="en-US" sz="7000" spc="63" dirty="0">
                <a:solidFill>
                  <a:srgbClr val="B7A57A"/>
                </a:solidFill>
                <a:latin typeface="Encode Sans Black" pitchFamily="2" charset="0"/>
              </a:rPr>
              <a:t>ENCODE </a:t>
            </a:r>
          </a:p>
          <a:p>
            <a:pPr>
              <a:lnSpc>
                <a:spcPts val="8820"/>
              </a:lnSpc>
            </a:pPr>
            <a:r>
              <a:rPr lang="en-US" sz="7000" spc="63" dirty="0">
                <a:solidFill>
                  <a:srgbClr val="B7A57A"/>
                </a:solidFill>
                <a:latin typeface="Encode Sans Black" pitchFamily="2" charset="0"/>
              </a:rPr>
              <a:t>SANS</a:t>
            </a:r>
          </a:p>
        </p:txBody>
      </p:sp>
      <p:pic>
        <p:nvPicPr>
          <p:cNvPr id="3" name="Picture 3"/>
          <p:cNvPicPr>
            <a:picLocks noChangeAspect="1"/>
          </p:cNvPicPr>
          <p:nvPr/>
        </p:nvPicPr>
        <p:blipFill>
          <a:blip r:embed="rId2"/>
          <a:srcRect l="42441" r="16366"/>
          <a:stretch>
            <a:fillRect/>
          </a:stretch>
        </p:blipFill>
        <p:spPr>
          <a:xfrm>
            <a:off x="4738821" y="1028700"/>
            <a:ext cx="5084965" cy="8229600"/>
          </a:xfrm>
          <a:prstGeom prst="rect">
            <a:avLst/>
          </a:prstGeom>
        </p:spPr>
      </p:pic>
      <p:sp>
        <p:nvSpPr>
          <p:cNvPr id="4" name="AutoShape 4"/>
          <p:cNvSpPr/>
          <p:nvPr/>
        </p:nvSpPr>
        <p:spPr>
          <a:xfrm>
            <a:off x="3665208" y="3353421"/>
            <a:ext cx="2147226" cy="151613"/>
          </a:xfrm>
          <a:prstGeom prst="rect">
            <a:avLst/>
          </a:prstGeom>
          <a:solidFill>
            <a:srgbClr val="4B2E83"/>
          </a:solidFill>
        </p:spPr>
        <p:txBody>
          <a:bodyPr/>
          <a:lstStyle/>
          <a:p>
            <a:endParaRPr lang="en-US"/>
          </a:p>
        </p:txBody>
      </p:sp>
      <p:grpSp>
        <p:nvGrpSpPr>
          <p:cNvPr id="5" name="Group 5"/>
          <p:cNvGrpSpPr/>
          <p:nvPr/>
        </p:nvGrpSpPr>
        <p:grpSpPr>
          <a:xfrm>
            <a:off x="11230025" y="1925705"/>
            <a:ext cx="5623165" cy="1788244"/>
            <a:chOff x="0" y="-85725"/>
            <a:chExt cx="7497553" cy="2384325"/>
          </a:xfrm>
        </p:grpSpPr>
        <p:sp>
          <p:nvSpPr>
            <p:cNvPr id="6" name="TextBox 6"/>
            <p:cNvSpPr txBox="1"/>
            <p:nvPr/>
          </p:nvSpPr>
          <p:spPr>
            <a:xfrm>
              <a:off x="0" y="-85725"/>
              <a:ext cx="7497553" cy="608287"/>
            </a:xfrm>
            <a:prstGeom prst="rect">
              <a:avLst/>
            </a:prstGeom>
          </p:spPr>
          <p:txBody>
            <a:bodyPr lIns="0" tIns="0" rIns="0" bIns="0" rtlCol="0" anchor="t">
              <a:spAutoFit/>
            </a:bodyPr>
            <a:lstStyle/>
            <a:p>
              <a:pPr>
                <a:lnSpc>
                  <a:spcPts val="3770"/>
                </a:lnSpc>
              </a:pPr>
              <a:r>
                <a:rPr lang="en-US" sz="2900" spc="290" dirty="0">
                  <a:solidFill>
                    <a:srgbClr val="B7A57A"/>
                  </a:solidFill>
                  <a:latin typeface="Uni Sans Book" panose="00000500000000000000" charset="0"/>
                </a:rPr>
                <a:t>UNI SANS </a:t>
              </a:r>
            </a:p>
          </p:txBody>
        </p:sp>
        <p:sp>
          <p:nvSpPr>
            <p:cNvPr id="7" name="TextBox 7"/>
            <p:cNvSpPr txBox="1"/>
            <p:nvPr/>
          </p:nvSpPr>
          <p:spPr>
            <a:xfrm>
              <a:off x="0" y="747930"/>
              <a:ext cx="7497553" cy="1550670"/>
            </a:xfrm>
            <a:prstGeom prst="rect">
              <a:avLst/>
            </a:prstGeom>
          </p:spPr>
          <p:txBody>
            <a:bodyPr lIns="0" tIns="0" rIns="0" bIns="0" rtlCol="0" anchor="t">
              <a:spAutoFit/>
            </a:bodyPr>
            <a:lstStyle/>
            <a:p>
              <a:pPr>
                <a:lnSpc>
                  <a:spcPts val="3150"/>
                </a:lnSpc>
              </a:pPr>
              <a:r>
                <a:rPr lang="en-US" sz="2100" spc="21" dirty="0">
                  <a:solidFill>
                    <a:srgbClr val="3B3838"/>
                  </a:solidFill>
                  <a:latin typeface="Open Sans"/>
                </a:rPr>
                <a:t>Open sans body Open sans body Open sans body Open sans body Open sans body Open sans body </a:t>
              </a:r>
            </a:p>
          </p:txBody>
        </p:sp>
      </p:grpSp>
      <p:grpSp>
        <p:nvGrpSpPr>
          <p:cNvPr id="8" name="Group 8"/>
          <p:cNvGrpSpPr/>
          <p:nvPr/>
        </p:nvGrpSpPr>
        <p:grpSpPr>
          <a:xfrm>
            <a:off x="11230025" y="4312927"/>
            <a:ext cx="5623165" cy="1788244"/>
            <a:chOff x="0" y="-85725"/>
            <a:chExt cx="7497553" cy="2384325"/>
          </a:xfrm>
        </p:grpSpPr>
        <p:sp>
          <p:nvSpPr>
            <p:cNvPr id="9" name="TextBox 9"/>
            <p:cNvSpPr txBox="1"/>
            <p:nvPr/>
          </p:nvSpPr>
          <p:spPr>
            <a:xfrm>
              <a:off x="0" y="-85725"/>
              <a:ext cx="7497553" cy="608287"/>
            </a:xfrm>
            <a:prstGeom prst="rect">
              <a:avLst/>
            </a:prstGeom>
          </p:spPr>
          <p:txBody>
            <a:bodyPr lIns="0" tIns="0" rIns="0" bIns="0" rtlCol="0" anchor="t">
              <a:spAutoFit/>
            </a:bodyPr>
            <a:lstStyle/>
            <a:p>
              <a:pPr>
                <a:lnSpc>
                  <a:spcPts val="3770"/>
                </a:lnSpc>
              </a:pPr>
              <a:r>
                <a:rPr lang="en-US" sz="2900" spc="290" dirty="0">
                  <a:solidFill>
                    <a:srgbClr val="B7A57A"/>
                  </a:solidFill>
                  <a:latin typeface="Uni Sans Book" panose="00000500000000000000" charset="0"/>
                </a:rPr>
                <a:t>UNI SANS</a:t>
              </a:r>
            </a:p>
          </p:txBody>
        </p:sp>
        <p:sp>
          <p:nvSpPr>
            <p:cNvPr id="10" name="TextBox 10"/>
            <p:cNvSpPr txBox="1"/>
            <p:nvPr/>
          </p:nvSpPr>
          <p:spPr>
            <a:xfrm>
              <a:off x="0" y="747930"/>
              <a:ext cx="7497553" cy="1550670"/>
            </a:xfrm>
            <a:prstGeom prst="rect">
              <a:avLst/>
            </a:prstGeom>
          </p:spPr>
          <p:txBody>
            <a:bodyPr lIns="0" tIns="0" rIns="0" bIns="0" rtlCol="0" anchor="t">
              <a:spAutoFit/>
            </a:bodyPr>
            <a:lstStyle/>
            <a:p>
              <a:pPr>
                <a:lnSpc>
                  <a:spcPts val="3150"/>
                </a:lnSpc>
              </a:pPr>
              <a:r>
                <a:rPr lang="en-US" sz="2100" spc="21" dirty="0">
                  <a:solidFill>
                    <a:srgbClr val="3B3838"/>
                  </a:solidFill>
                  <a:latin typeface="Open Sans"/>
                </a:rPr>
                <a:t>Open sans body Open sans body Open sans body Open sans body Open sans body Open sans body</a:t>
              </a:r>
            </a:p>
          </p:txBody>
        </p:sp>
      </p:grpSp>
      <p:grpSp>
        <p:nvGrpSpPr>
          <p:cNvPr id="11" name="Group 11"/>
          <p:cNvGrpSpPr/>
          <p:nvPr/>
        </p:nvGrpSpPr>
        <p:grpSpPr>
          <a:xfrm>
            <a:off x="11230025" y="6700150"/>
            <a:ext cx="5623165" cy="1788244"/>
            <a:chOff x="0" y="-85725"/>
            <a:chExt cx="7497553" cy="2384325"/>
          </a:xfrm>
        </p:grpSpPr>
        <p:sp>
          <p:nvSpPr>
            <p:cNvPr id="12" name="TextBox 12"/>
            <p:cNvSpPr txBox="1"/>
            <p:nvPr/>
          </p:nvSpPr>
          <p:spPr>
            <a:xfrm>
              <a:off x="0" y="-85725"/>
              <a:ext cx="7497553" cy="608287"/>
            </a:xfrm>
            <a:prstGeom prst="rect">
              <a:avLst/>
            </a:prstGeom>
          </p:spPr>
          <p:txBody>
            <a:bodyPr lIns="0" tIns="0" rIns="0" bIns="0" rtlCol="0" anchor="t">
              <a:spAutoFit/>
            </a:bodyPr>
            <a:lstStyle/>
            <a:p>
              <a:pPr>
                <a:lnSpc>
                  <a:spcPts val="3770"/>
                </a:lnSpc>
              </a:pPr>
              <a:r>
                <a:rPr lang="en-US" sz="2900" spc="290" dirty="0">
                  <a:solidFill>
                    <a:srgbClr val="B7A57A"/>
                  </a:solidFill>
                  <a:latin typeface="Uni Sans Book" panose="00000500000000000000" charset="0"/>
                </a:rPr>
                <a:t>UNI SANS </a:t>
              </a:r>
            </a:p>
          </p:txBody>
        </p:sp>
        <p:sp>
          <p:nvSpPr>
            <p:cNvPr id="13" name="TextBox 13"/>
            <p:cNvSpPr txBox="1"/>
            <p:nvPr/>
          </p:nvSpPr>
          <p:spPr>
            <a:xfrm>
              <a:off x="0" y="747930"/>
              <a:ext cx="7497553" cy="1550670"/>
            </a:xfrm>
            <a:prstGeom prst="rect">
              <a:avLst/>
            </a:prstGeom>
          </p:spPr>
          <p:txBody>
            <a:bodyPr lIns="0" tIns="0" rIns="0" bIns="0" rtlCol="0" anchor="t">
              <a:spAutoFit/>
            </a:bodyPr>
            <a:lstStyle/>
            <a:p>
              <a:pPr>
                <a:lnSpc>
                  <a:spcPts val="3150"/>
                </a:lnSpc>
              </a:pPr>
              <a:r>
                <a:rPr lang="en-US" sz="2100" spc="21" dirty="0">
                  <a:solidFill>
                    <a:srgbClr val="3B3838"/>
                  </a:solidFill>
                  <a:latin typeface="Open Sans"/>
                </a:rPr>
                <a:t>Open sans body Open sans body  Open sans body  Open sans body  Open sans body Open sans body </a:t>
              </a:r>
            </a:p>
          </p:txBody>
        </p:sp>
      </p:grpSp>
      <p:sp>
        <p:nvSpPr>
          <p:cNvPr id="14" name="TextBox 14"/>
          <p:cNvSpPr txBox="1"/>
          <p:nvPr/>
        </p:nvSpPr>
        <p:spPr>
          <a:xfrm>
            <a:off x="1028700" y="933450"/>
            <a:ext cx="1675858" cy="1386205"/>
          </a:xfrm>
          <a:prstGeom prst="rect">
            <a:avLst/>
          </a:prstGeom>
        </p:spPr>
        <p:txBody>
          <a:bodyPr lIns="0" tIns="0" rIns="0" bIns="0" rtlCol="0" anchor="t">
            <a:spAutoFit/>
          </a:bodyPr>
          <a:lstStyle/>
          <a:p>
            <a:pPr>
              <a:lnSpc>
                <a:spcPts val="11135"/>
              </a:lnSpc>
            </a:pPr>
            <a:r>
              <a:rPr lang="en-US" sz="8500" spc="246" dirty="0">
                <a:solidFill>
                  <a:srgbClr val="B7A57A">
                    <a:alpha val="49804"/>
                  </a:srgbClr>
                </a:solidFill>
                <a:latin typeface="Open Sans" panose="020B0604020202020204" charset="0"/>
                <a:ea typeface="Open Sans" panose="020B0604020202020204" charset="0"/>
                <a:cs typeface="Open Sans" panose="020B0604020202020204" charset="0"/>
              </a:rPr>
              <a:t>01</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bg>
      <p:bgPr>
        <a:solidFill>
          <a:srgbClr val="4B2E83"/>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32103" r="32103"/>
          <a:stretch>
            <a:fillRect/>
          </a:stretch>
        </p:blipFill>
        <p:spPr>
          <a:xfrm>
            <a:off x="12921965" y="0"/>
            <a:ext cx="5526522" cy="10287000"/>
          </a:xfrm>
          <a:prstGeom prst="rect">
            <a:avLst/>
          </a:prstGeom>
        </p:spPr>
      </p:pic>
      <p:sp>
        <p:nvSpPr>
          <p:cNvPr id="3" name="TextBox 3"/>
          <p:cNvSpPr txBox="1"/>
          <p:nvPr/>
        </p:nvSpPr>
        <p:spPr>
          <a:xfrm>
            <a:off x="1028700" y="990600"/>
            <a:ext cx="8115300" cy="2213610"/>
          </a:xfrm>
          <a:prstGeom prst="rect">
            <a:avLst/>
          </a:prstGeom>
        </p:spPr>
        <p:txBody>
          <a:bodyPr lIns="0" tIns="0" rIns="0" bIns="0" rtlCol="0" anchor="t">
            <a:spAutoFit/>
          </a:bodyPr>
          <a:lstStyle/>
          <a:p>
            <a:pPr>
              <a:lnSpc>
                <a:spcPts val="8820"/>
              </a:lnSpc>
            </a:pPr>
            <a:r>
              <a:rPr lang="en-US" sz="7000" spc="63" dirty="0">
                <a:solidFill>
                  <a:srgbClr val="FFFFFF"/>
                </a:solidFill>
                <a:latin typeface="Encode Sans Black" pitchFamily="2" charset="0"/>
              </a:rPr>
              <a:t>ENCODE SANS HEADING</a:t>
            </a:r>
          </a:p>
        </p:txBody>
      </p:sp>
      <p:sp>
        <p:nvSpPr>
          <p:cNvPr id="4" name="AutoShape 4"/>
          <p:cNvSpPr/>
          <p:nvPr/>
        </p:nvSpPr>
        <p:spPr>
          <a:xfrm>
            <a:off x="11848352" y="1028700"/>
            <a:ext cx="2147226" cy="151613"/>
          </a:xfrm>
          <a:prstGeom prst="rect">
            <a:avLst/>
          </a:prstGeom>
          <a:solidFill>
            <a:srgbClr val="85754D"/>
          </a:solidFill>
        </p:spPr>
        <p:txBody>
          <a:bodyPr/>
          <a:lstStyle/>
          <a:p>
            <a:endParaRPr lang="en-US"/>
          </a:p>
        </p:txBody>
      </p:sp>
      <p:grpSp>
        <p:nvGrpSpPr>
          <p:cNvPr id="5" name="Group 5"/>
          <p:cNvGrpSpPr/>
          <p:nvPr/>
        </p:nvGrpSpPr>
        <p:grpSpPr>
          <a:xfrm>
            <a:off x="1028700" y="7280525"/>
            <a:ext cx="7590655" cy="1977775"/>
            <a:chOff x="0" y="-66675"/>
            <a:chExt cx="10120874" cy="2637033"/>
          </a:xfrm>
        </p:grpSpPr>
        <p:sp>
          <p:nvSpPr>
            <p:cNvPr id="6" name="TextBox 6"/>
            <p:cNvSpPr txBox="1"/>
            <p:nvPr/>
          </p:nvSpPr>
          <p:spPr>
            <a:xfrm>
              <a:off x="0" y="-66675"/>
              <a:ext cx="10120874" cy="649750"/>
            </a:xfrm>
            <a:prstGeom prst="rect">
              <a:avLst/>
            </a:prstGeom>
          </p:spPr>
          <p:txBody>
            <a:bodyPr lIns="0" tIns="0" rIns="0" bIns="0" rtlCol="0" anchor="t">
              <a:spAutoFit/>
            </a:bodyPr>
            <a:lstStyle/>
            <a:p>
              <a:pPr>
                <a:lnSpc>
                  <a:spcPts val="3840"/>
                </a:lnSpc>
              </a:pPr>
              <a:r>
                <a:rPr lang="en-US" sz="3200" spc="236" dirty="0">
                  <a:solidFill>
                    <a:srgbClr val="FFFFFF"/>
                  </a:solidFill>
                  <a:latin typeface="Uni Sans Book" panose="00000500000000000000" charset="0"/>
                </a:rPr>
                <a:t>UNI SANS SUBHEADING </a:t>
              </a:r>
            </a:p>
          </p:txBody>
        </p:sp>
        <p:sp>
          <p:nvSpPr>
            <p:cNvPr id="7" name="TextBox 7"/>
            <p:cNvSpPr txBox="1"/>
            <p:nvPr/>
          </p:nvSpPr>
          <p:spPr>
            <a:xfrm>
              <a:off x="0" y="1019688"/>
              <a:ext cx="10120874" cy="1550670"/>
            </a:xfrm>
            <a:prstGeom prst="rect">
              <a:avLst/>
            </a:prstGeom>
          </p:spPr>
          <p:txBody>
            <a:bodyPr lIns="0" tIns="0" rIns="0" bIns="0" rtlCol="0" anchor="t">
              <a:spAutoFit/>
            </a:bodyPr>
            <a:lstStyle/>
            <a:p>
              <a:pPr>
                <a:lnSpc>
                  <a:spcPts val="3150"/>
                </a:lnSpc>
              </a:pPr>
              <a:r>
                <a:rPr lang="en-US" sz="2100" spc="21" dirty="0">
                  <a:solidFill>
                    <a:srgbClr val="FFFFFF"/>
                  </a:solidFill>
                  <a:latin typeface="Open Sans"/>
                </a:rPr>
                <a:t>Open sans body Open sans body Open sans body Open sans body Open sans body Open sans body Open sans body </a:t>
              </a:r>
            </a:p>
          </p:txBody>
        </p:sp>
      </p:grpSp>
      <p:sp>
        <p:nvSpPr>
          <p:cNvPr id="8" name="TextBox 8"/>
          <p:cNvSpPr txBox="1"/>
          <p:nvPr/>
        </p:nvSpPr>
        <p:spPr>
          <a:xfrm>
            <a:off x="15583442" y="933450"/>
            <a:ext cx="1675858" cy="1386205"/>
          </a:xfrm>
          <a:prstGeom prst="rect">
            <a:avLst/>
          </a:prstGeom>
        </p:spPr>
        <p:txBody>
          <a:bodyPr lIns="0" tIns="0" rIns="0" bIns="0" rtlCol="0" anchor="t">
            <a:spAutoFit/>
          </a:bodyPr>
          <a:lstStyle/>
          <a:p>
            <a:pPr algn="r">
              <a:lnSpc>
                <a:spcPts val="11135"/>
              </a:lnSpc>
            </a:pPr>
            <a:r>
              <a:rPr lang="en-US" sz="8500" spc="246" dirty="0">
                <a:solidFill>
                  <a:srgbClr val="85754D">
                    <a:alpha val="49804"/>
                  </a:srgbClr>
                </a:solidFill>
                <a:latin typeface="Open Sans" panose="020B0604020202020204" charset="0"/>
                <a:ea typeface="Open Sans" panose="020B0604020202020204" charset="0"/>
                <a:cs typeface="Open Sans" panose="020B0604020202020204" charset="0"/>
              </a:rPr>
              <a:t>02</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4B2E83"/>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BBA65A2E-764E-2CB2-5BE5-12A1CF15A78B}"/>
              </a:ext>
            </a:extLst>
          </p:cNvPr>
          <p:cNvSpPr/>
          <p:nvPr/>
        </p:nvSpPr>
        <p:spPr>
          <a:xfrm>
            <a:off x="0" y="2400300"/>
            <a:ext cx="762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3">
            <a:extLst>
              <a:ext uri="{FF2B5EF4-FFF2-40B4-BE49-F238E27FC236}">
                <a16:creationId xmlns:a16="http://schemas.microsoft.com/office/drawing/2014/main" id="{4428E743-A6E6-B283-635A-F20B1B22E8FC}"/>
              </a:ext>
            </a:extLst>
          </p:cNvPr>
          <p:cNvSpPr txBox="1"/>
          <p:nvPr/>
        </p:nvSpPr>
        <p:spPr>
          <a:xfrm>
            <a:off x="1253858" y="923576"/>
            <a:ext cx="14009827" cy="1188082"/>
          </a:xfrm>
          <a:prstGeom prst="rect">
            <a:avLst/>
          </a:prstGeom>
        </p:spPr>
        <p:txBody>
          <a:bodyPr lIns="0" tIns="0" rIns="0" bIns="0" rtlCol="0" anchor="t">
            <a:spAutoFit/>
          </a:bodyPr>
          <a:lstStyle/>
          <a:p>
            <a:pPr marL="0" lvl="0" indent="0">
              <a:lnSpc>
                <a:spcPts val="10080"/>
              </a:lnSpc>
              <a:spcBef>
                <a:spcPct val="0"/>
              </a:spcBef>
            </a:pPr>
            <a:r>
              <a:rPr lang="en-US" sz="8000" dirty="0">
                <a:solidFill>
                  <a:schemeClr val="bg1"/>
                </a:solidFill>
                <a:latin typeface="Encode Sans Black" pitchFamily="2" charset="0"/>
              </a:rPr>
              <a:t>Overview</a:t>
            </a:r>
          </a:p>
        </p:txBody>
      </p:sp>
      <p:sp>
        <p:nvSpPr>
          <p:cNvPr id="20" name="TextBox 12">
            <a:extLst>
              <a:ext uri="{FF2B5EF4-FFF2-40B4-BE49-F238E27FC236}">
                <a16:creationId xmlns:a16="http://schemas.microsoft.com/office/drawing/2014/main" id="{A213820E-9867-70E6-FB42-7CE9D8E9497D}"/>
              </a:ext>
            </a:extLst>
          </p:cNvPr>
          <p:cNvSpPr txBox="1"/>
          <p:nvPr/>
        </p:nvSpPr>
        <p:spPr>
          <a:xfrm>
            <a:off x="10386209" y="3090621"/>
            <a:ext cx="6126718" cy="429028"/>
          </a:xfrm>
          <a:prstGeom prst="rect">
            <a:avLst/>
          </a:prstGeom>
        </p:spPr>
        <p:txBody>
          <a:bodyPr lIns="0" tIns="0" rIns="0" bIns="0" rtlCol="0" anchor="t">
            <a:spAutoFit/>
          </a:bodyPr>
          <a:lstStyle/>
          <a:p>
            <a:pPr marL="342900" lvl="0" indent="-342900">
              <a:lnSpc>
                <a:spcPts val="3550"/>
              </a:lnSpc>
              <a:buFont typeface="Arial" panose="020B0604020202020204" pitchFamily="34" charset="0"/>
              <a:buChar char="•"/>
            </a:pPr>
            <a:endParaRPr lang="en-US" sz="2500" dirty="0">
              <a:latin typeface="Open Sans"/>
            </a:endParaRPr>
          </a:p>
        </p:txBody>
      </p:sp>
      <p:grpSp>
        <p:nvGrpSpPr>
          <p:cNvPr id="3" name="Group 8">
            <a:extLst>
              <a:ext uri="{FF2B5EF4-FFF2-40B4-BE49-F238E27FC236}">
                <a16:creationId xmlns:a16="http://schemas.microsoft.com/office/drawing/2014/main" id="{46AA8798-8C34-4FAC-F5F5-609181C3FCDF}"/>
              </a:ext>
            </a:extLst>
          </p:cNvPr>
          <p:cNvGrpSpPr/>
          <p:nvPr/>
        </p:nvGrpSpPr>
        <p:grpSpPr>
          <a:xfrm>
            <a:off x="9639835" y="1028700"/>
            <a:ext cx="7619465" cy="8229600"/>
            <a:chOff x="0" y="0"/>
            <a:chExt cx="1913890" cy="2067146"/>
          </a:xfrm>
        </p:grpSpPr>
        <p:sp>
          <p:nvSpPr>
            <p:cNvPr id="4" name="Freeform 9">
              <a:extLst>
                <a:ext uri="{FF2B5EF4-FFF2-40B4-BE49-F238E27FC236}">
                  <a16:creationId xmlns:a16="http://schemas.microsoft.com/office/drawing/2014/main" id="{509291B1-A032-DD15-6BDA-58483F2D40F4}"/>
                </a:ext>
              </a:extLst>
            </p:cNvPr>
            <p:cNvSpPr/>
            <p:nvPr/>
          </p:nvSpPr>
          <p:spPr>
            <a:xfrm>
              <a:off x="0" y="0"/>
              <a:ext cx="1913890" cy="2067146"/>
            </a:xfrm>
            <a:custGeom>
              <a:avLst/>
              <a:gdLst/>
              <a:ahLst/>
              <a:cxnLst/>
              <a:rect l="l" t="t" r="r" b="b"/>
              <a:pathLst>
                <a:path w="1913890" h="2067146">
                  <a:moveTo>
                    <a:pt x="1789430" y="2067146"/>
                  </a:moveTo>
                  <a:lnTo>
                    <a:pt x="124460" y="2067146"/>
                  </a:lnTo>
                  <a:cubicBezTo>
                    <a:pt x="55880" y="2067146"/>
                    <a:pt x="0" y="2011266"/>
                    <a:pt x="0" y="1942686"/>
                  </a:cubicBezTo>
                  <a:lnTo>
                    <a:pt x="0" y="124460"/>
                  </a:lnTo>
                  <a:cubicBezTo>
                    <a:pt x="0" y="55880"/>
                    <a:pt x="55880" y="0"/>
                    <a:pt x="124460" y="0"/>
                  </a:cubicBezTo>
                  <a:lnTo>
                    <a:pt x="1789430" y="0"/>
                  </a:lnTo>
                  <a:cubicBezTo>
                    <a:pt x="1858010" y="0"/>
                    <a:pt x="1913890" y="55880"/>
                    <a:pt x="1913890" y="124460"/>
                  </a:cubicBezTo>
                  <a:lnTo>
                    <a:pt x="1913890" y="1942686"/>
                  </a:lnTo>
                  <a:cubicBezTo>
                    <a:pt x="1913890" y="2011266"/>
                    <a:pt x="1858010" y="2067146"/>
                    <a:pt x="1789430" y="2067146"/>
                  </a:cubicBezTo>
                  <a:close/>
                </a:path>
              </a:pathLst>
            </a:custGeom>
            <a:solidFill>
              <a:srgbClr val="FFFFFF"/>
            </a:solidFill>
          </p:spPr>
          <p:txBody>
            <a:bodyPr/>
            <a:lstStyle/>
            <a:p>
              <a:endParaRPr lang="en-US" dirty="0"/>
            </a:p>
          </p:txBody>
        </p:sp>
      </p:grpSp>
      <p:grpSp>
        <p:nvGrpSpPr>
          <p:cNvPr id="5" name="Group 19">
            <a:extLst>
              <a:ext uri="{FF2B5EF4-FFF2-40B4-BE49-F238E27FC236}">
                <a16:creationId xmlns:a16="http://schemas.microsoft.com/office/drawing/2014/main" id="{34E08907-3DE0-45D9-67EF-DFAF9CE6D7C6}"/>
              </a:ext>
            </a:extLst>
          </p:cNvPr>
          <p:cNvGrpSpPr/>
          <p:nvPr/>
        </p:nvGrpSpPr>
        <p:grpSpPr>
          <a:xfrm>
            <a:off x="10129286" y="1833034"/>
            <a:ext cx="6634714" cy="4487844"/>
            <a:chOff x="0" y="-19049"/>
            <a:chExt cx="5421181" cy="3197293"/>
          </a:xfrm>
        </p:grpSpPr>
        <p:sp>
          <p:nvSpPr>
            <p:cNvPr id="6" name="TextBox 20">
              <a:extLst>
                <a:ext uri="{FF2B5EF4-FFF2-40B4-BE49-F238E27FC236}">
                  <a16:creationId xmlns:a16="http://schemas.microsoft.com/office/drawing/2014/main" id="{C023B68E-F8FD-4C5A-41CC-3EF3CDE12953}"/>
                </a:ext>
              </a:extLst>
            </p:cNvPr>
            <p:cNvSpPr txBox="1"/>
            <p:nvPr/>
          </p:nvSpPr>
          <p:spPr>
            <a:xfrm>
              <a:off x="0" y="-19049"/>
              <a:ext cx="5421181" cy="401996"/>
            </a:xfrm>
            <a:prstGeom prst="rect">
              <a:avLst/>
            </a:prstGeom>
          </p:spPr>
          <p:txBody>
            <a:bodyPr lIns="0" tIns="0" rIns="0" bIns="0" rtlCol="0" anchor="t">
              <a:spAutoFit/>
            </a:bodyPr>
            <a:lstStyle/>
            <a:p>
              <a:pPr marL="0" lvl="0" indent="0" algn="l">
                <a:lnSpc>
                  <a:spcPts val="4410"/>
                </a:lnSpc>
                <a:spcBef>
                  <a:spcPct val="0"/>
                </a:spcBef>
              </a:pPr>
              <a:r>
                <a:rPr lang="en-US" sz="4800" dirty="0">
                  <a:solidFill>
                    <a:srgbClr val="B7A57A"/>
                  </a:solidFill>
                  <a:latin typeface="Encode Sans Black" pitchFamily="2" charset="0"/>
                </a:rPr>
                <a:t>MARGE</a:t>
              </a:r>
              <a:endParaRPr lang="en-US" sz="3500" dirty="0">
                <a:solidFill>
                  <a:srgbClr val="B7A57A"/>
                </a:solidFill>
                <a:latin typeface="Encode Sans Black" pitchFamily="2" charset="0"/>
              </a:endParaRPr>
            </a:p>
          </p:txBody>
        </p:sp>
        <p:sp>
          <p:nvSpPr>
            <p:cNvPr id="7" name="TextBox 21">
              <a:extLst>
                <a:ext uri="{FF2B5EF4-FFF2-40B4-BE49-F238E27FC236}">
                  <a16:creationId xmlns:a16="http://schemas.microsoft.com/office/drawing/2014/main" id="{570EEC89-407C-86ED-AD4F-3C18049307F2}"/>
                </a:ext>
              </a:extLst>
            </p:cNvPr>
            <p:cNvSpPr txBox="1"/>
            <p:nvPr/>
          </p:nvSpPr>
          <p:spPr>
            <a:xfrm>
              <a:off x="0" y="899155"/>
              <a:ext cx="5421181" cy="2279089"/>
            </a:xfrm>
            <a:prstGeom prst="rect">
              <a:avLst/>
            </a:prstGeom>
          </p:spPr>
          <p:txBody>
            <a:bodyPr lIns="0" tIns="0" rIns="0" bIns="0" rtlCol="0" anchor="t">
              <a:spAutoFit/>
            </a:bodyPr>
            <a:lstStyle/>
            <a:p>
              <a:pPr marL="342900" lvl="0" indent="-342900" algn="l">
                <a:lnSpc>
                  <a:spcPts val="3550"/>
                </a:lnSpc>
                <a:spcBef>
                  <a:spcPct val="0"/>
                </a:spcBef>
                <a:buFont typeface="Arial" panose="020B0604020202020204" pitchFamily="34" charset="0"/>
                <a:buChar char="•"/>
              </a:pPr>
              <a:r>
                <a:rPr lang="en-US" sz="2500" dirty="0">
                  <a:latin typeface="Open Sans"/>
                </a:rPr>
                <a:t>Model for Aeroelastic Response to Gust Excitation</a:t>
              </a:r>
              <a:r>
                <a:rPr lang="en-US" sz="2500" baseline="30000" dirty="0">
                  <a:latin typeface="Open Sans"/>
                </a:rPr>
                <a:t>1</a:t>
              </a:r>
              <a:endParaRPr lang="en-US" sz="2500" dirty="0">
                <a:latin typeface="Open Sans"/>
              </a:endParaRPr>
            </a:p>
            <a:p>
              <a:pPr marL="342900" lvl="0" indent="-342900" algn="l">
                <a:lnSpc>
                  <a:spcPts val="3550"/>
                </a:lnSpc>
                <a:spcBef>
                  <a:spcPct val="0"/>
                </a:spcBef>
                <a:buFont typeface="Arial" panose="020B0604020202020204" pitchFamily="34" charset="0"/>
                <a:buChar char="•"/>
              </a:pPr>
              <a:r>
                <a:rPr lang="en-US" sz="2500" dirty="0">
                  <a:latin typeface="Open Sans"/>
                </a:rPr>
                <a:t>Low-cost</a:t>
              </a:r>
            </a:p>
            <a:p>
              <a:pPr marL="342900" lvl="0" indent="-342900" algn="l">
                <a:lnSpc>
                  <a:spcPts val="3550"/>
                </a:lnSpc>
                <a:spcBef>
                  <a:spcPct val="0"/>
                </a:spcBef>
                <a:buFont typeface="Arial" panose="020B0604020202020204" pitchFamily="34" charset="0"/>
                <a:buChar char="•"/>
              </a:pPr>
              <a:r>
                <a:rPr lang="en-US" sz="2500" dirty="0">
                  <a:latin typeface="Open Sans"/>
                </a:rPr>
                <a:t>Highly flexible</a:t>
              </a:r>
            </a:p>
            <a:p>
              <a:pPr marL="342900" indent="-342900">
                <a:lnSpc>
                  <a:spcPts val="3550"/>
                </a:lnSpc>
                <a:spcBef>
                  <a:spcPct val="0"/>
                </a:spcBef>
                <a:buFont typeface="Arial" panose="020B0604020202020204" pitchFamily="34" charset="0"/>
                <a:buChar char="•"/>
              </a:pPr>
              <a:r>
                <a:rPr lang="en-US" sz="2500" dirty="0">
                  <a:latin typeface="Open Sans"/>
                </a:rPr>
                <a:t>Rotates freely in pitch</a:t>
              </a:r>
            </a:p>
            <a:p>
              <a:pPr marL="342900" lvl="0" indent="-342900" algn="l">
                <a:lnSpc>
                  <a:spcPts val="3550"/>
                </a:lnSpc>
                <a:spcBef>
                  <a:spcPct val="0"/>
                </a:spcBef>
                <a:buFont typeface="Arial" panose="020B0604020202020204" pitchFamily="34" charset="0"/>
                <a:buChar char="•"/>
              </a:pPr>
              <a:r>
                <a:rPr lang="en-US" sz="2500" dirty="0">
                  <a:latin typeface="Open Sans"/>
                </a:rPr>
                <a:t>5 on-board sensors</a:t>
              </a:r>
            </a:p>
            <a:p>
              <a:pPr marL="342900" lvl="0" indent="-342900" algn="l">
                <a:lnSpc>
                  <a:spcPts val="3550"/>
                </a:lnSpc>
                <a:spcBef>
                  <a:spcPct val="0"/>
                </a:spcBef>
                <a:buFont typeface="Arial" panose="020B0604020202020204" pitchFamily="34" charset="0"/>
                <a:buChar char="•"/>
              </a:pPr>
              <a:r>
                <a:rPr lang="en-US" sz="2500" dirty="0">
                  <a:latin typeface="Open Sans"/>
                </a:rPr>
                <a:t>3 on-board actuators</a:t>
              </a:r>
            </a:p>
          </p:txBody>
        </p:sp>
      </p:grpSp>
      <p:sp>
        <p:nvSpPr>
          <p:cNvPr id="9" name="Rectangle: Rounded Corners 8">
            <a:extLst>
              <a:ext uri="{FF2B5EF4-FFF2-40B4-BE49-F238E27FC236}">
                <a16:creationId xmlns:a16="http://schemas.microsoft.com/office/drawing/2014/main" id="{2194C327-C219-3DA9-EA16-79B08328F2B1}"/>
              </a:ext>
            </a:extLst>
          </p:cNvPr>
          <p:cNvSpPr/>
          <p:nvPr/>
        </p:nvSpPr>
        <p:spPr>
          <a:xfrm>
            <a:off x="167989" y="2400300"/>
            <a:ext cx="9144000" cy="6858000"/>
          </a:xfrm>
          <a:prstGeom prst="roundRect">
            <a:avLst>
              <a:gd name="adj" fmla="val 7223"/>
            </a:avLst>
          </a:prstGeom>
          <a:blipFill>
            <a:blip r:embed="rId3"/>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lide Number Placeholder 5">
            <a:extLst>
              <a:ext uri="{FF2B5EF4-FFF2-40B4-BE49-F238E27FC236}">
                <a16:creationId xmlns:a16="http://schemas.microsoft.com/office/drawing/2014/main" id="{C74C03A0-3621-7D64-9558-5DB5F0D14F03}"/>
              </a:ext>
            </a:extLst>
          </p:cNvPr>
          <p:cNvSpPr>
            <a:spLocks noGrp="1"/>
          </p:cNvSpPr>
          <p:nvPr>
            <p:ph type="sldNum" sz="quarter" idx="12"/>
          </p:nvPr>
        </p:nvSpPr>
        <p:spPr>
          <a:xfrm>
            <a:off x="17259300" y="-1"/>
            <a:ext cx="1028700" cy="1141605"/>
          </a:xfrm>
        </p:spPr>
        <p:txBody>
          <a:bodyPr wrap="square" lIns="91440" tIns="91440" rIns="91440" bIns="91440" anchor="t"/>
          <a:lstStyle/>
          <a:p>
            <a:fld id="{B6F15528-21DE-4FAA-801E-634DDDAF4B2B}" type="slidenum">
              <a:rPr lang="en-US" sz="3600" smtClean="0"/>
              <a:pPr/>
              <a:t>5</a:t>
            </a:fld>
            <a:endParaRPr lang="en-US" sz="3600" dirty="0"/>
          </a:p>
        </p:txBody>
      </p:sp>
      <p:pic>
        <p:nvPicPr>
          <p:cNvPr id="28" name="Picture 4">
            <a:extLst>
              <a:ext uri="{FF2B5EF4-FFF2-40B4-BE49-F238E27FC236}">
                <a16:creationId xmlns:a16="http://schemas.microsoft.com/office/drawing/2014/main" id="{971234A3-AFAB-B3C9-2036-304B9FFDF39D}"/>
              </a:ext>
            </a:extLst>
          </p:cNvPr>
          <p:cNvPicPr>
            <a:picLocks noChangeAspect="1"/>
          </p:cNvPicPr>
          <p:nvPr/>
        </p:nvPicPr>
        <p:blipFill>
          <a:blip r:embed="rId4"/>
          <a:srcRect/>
          <a:stretch>
            <a:fillRect/>
          </a:stretch>
        </p:blipFill>
        <p:spPr>
          <a:xfrm>
            <a:off x="11939447" y="9263296"/>
            <a:ext cx="6348553" cy="1023704"/>
          </a:xfrm>
          <a:prstGeom prst="rect">
            <a:avLst/>
          </a:prstGeom>
        </p:spPr>
      </p:pic>
    </p:spTree>
    <p:extLst>
      <p:ext uri="{BB962C8B-B14F-4D97-AF65-F5344CB8AC3E}">
        <p14:creationId xmlns:p14="http://schemas.microsoft.com/office/powerpoint/2010/main" val="28089599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10149" b="10149"/>
          <a:stretch>
            <a:fillRect/>
          </a:stretch>
        </p:blipFill>
        <p:spPr>
          <a:xfrm>
            <a:off x="1698056" y="1028700"/>
            <a:ext cx="6883813" cy="4114800"/>
          </a:xfrm>
          <a:prstGeom prst="rect">
            <a:avLst/>
          </a:prstGeom>
        </p:spPr>
      </p:pic>
      <p:pic>
        <p:nvPicPr>
          <p:cNvPr id="3" name="Picture 3"/>
          <p:cNvPicPr>
            <a:picLocks noChangeAspect="1"/>
          </p:cNvPicPr>
          <p:nvPr/>
        </p:nvPicPr>
        <p:blipFill>
          <a:blip r:embed="rId3"/>
          <a:srcRect t="3219" b="3219"/>
          <a:stretch>
            <a:fillRect/>
          </a:stretch>
        </p:blipFill>
        <p:spPr>
          <a:xfrm>
            <a:off x="9706131" y="5143500"/>
            <a:ext cx="6883813" cy="4114800"/>
          </a:xfrm>
          <a:prstGeom prst="rect">
            <a:avLst/>
          </a:prstGeom>
        </p:spPr>
      </p:pic>
      <p:sp>
        <p:nvSpPr>
          <p:cNvPr id="4" name="AutoShape 4"/>
          <p:cNvSpPr/>
          <p:nvPr/>
        </p:nvSpPr>
        <p:spPr>
          <a:xfrm>
            <a:off x="-1118526" y="1028700"/>
            <a:ext cx="2147226" cy="151613"/>
          </a:xfrm>
          <a:prstGeom prst="rect">
            <a:avLst/>
          </a:prstGeom>
          <a:solidFill>
            <a:srgbClr val="4B2E83"/>
          </a:solidFill>
        </p:spPr>
        <p:txBody>
          <a:bodyPr/>
          <a:lstStyle/>
          <a:p>
            <a:endParaRPr lang="en-US"/>
          </a:p>
        </p:txBody>
      </p:sp>
      <p:grpSp>
        <p:nvGrpSpPr>
          <p:cNvPr id="5" name="Group 5"/>
          <p:cNvGrpSpPr/>
          <p:nvPr/>
        </p:nvGrpSpPr>
        <p:grpSpPr>
          <a:xfrm>
            <a:off x="9706131" y="2229167"/>
            <a:ext cx="6883813" cy="1663860"/>
            <a:chOff x="0" y="-66675"/>
            <a:chExt cx="9178417" cy="2218481"/>
          </a:xfrm>
        </p:grpSpPr>
        <p:sp>
          <p:nvSpPr>
            <p:cNvPr id="6" name="TextBox 6"/>
            <p:cNvSpPr txBox="1"/>
            <p:nvPr/>
          </p:nvSpPr>
          <p:spPr>
            <a:xfrm>
              <a:off x="0" y="-66675"/>
              <a:ext cx="9178417" cy="649751"/>
            </a:xfrm>
            <a:prstGeom prst="rect">
              <a:avLst/>
            </a:prstGeom>
          </p:spPr>
          <p:txBody>
            <a:bodyPr lIns="0" tIns="0" rIns="0" bIns="0" rtlCol="0" anchor="t">
              <a:spAutoFit/>
            </a:bodyPr>
            <a:lstStyle/>
            <a:p>
              <a:pPr>
                <a:lnSpc>
                  <a:spcPts val="3840"/>
                </a:lnSpc>
              </a:pPr>
              <a:r>
                <a:rPr lang="en-US" sz="3200" spc="236" dirty="0">
                  <a:solidFill>
                    <a:srgbClr val="85754D"/>
                  </a:solidFill>
                  <a:latin typeface="Uni Sans Book" panose="00000500000000000000" charset="0"/>
                </a:rPr>
                <a:t>UNI SANS </a:t>
              </a:r>
            </a:p>
          </p:txBody>
        </p:sp>
        <p:sp>
          <p:nvSpPr>
            <p:cNvPr id="7" name="TextBox 7"/>
            <p:cNvSpPr txBox="1"/>
            <p:nvPr/>
          </p:nvSpPr>
          <p:spPr>
            <a:xfrm>
              <a:off x="0" y="1134536"/>
              <a:ext cx="9178417" cy="1017270"/>
            </a:xfrm>
            <a:prstGeom prst="rect">
              <a:avLst/>
            </a:prstGeom>
          </p:spPr>
          <p:txBody>
            <a:bodyPr lIns="0" tIns="0" rIns="0" bIns="0" rtlCol="0" anchor="t">
              <a:spAutoFit/>
            </a:bodyPr>
            <a:lstStyle/>
            <a:p>
              <a:pPr>
                <a:lnSpc>
                  <a:spcPts val="3150"/>
                </a:lnSpc>
              </a:pPr>
              <a:r>
                <a:rPr lang="en-US" sz="2100" spc="21" dirty="0">
                  <a:solidFill>
                    <a:srgbClr val="0C1513"/>
                  </a:solidFill>
                  <a:latin typeface="Open Sans"/>
                </a:rPr>
                <a:t>Open sans body Open sans body Open sans body Open sans body Open sans body</a:t>
              </a:r>
            </a:p>
          </p:txBody>
        </p:sp>
      </p:grpSp>
      <p:grpSp>
        <p:nvGrpSpPr>
          <p:cNvPr id="8" name="Group 8"/>
          <p:cNvGrpSpPr/>
          <p:nvPr/>
        </p:nvGrpSpPr>
        <p:grpSpPr>
          <a:xfrm>
            <a:off x="1698056" y="6343967"/>
            <a:ext cx="6883813" cy="1688560"/>
            <a:chOff x="0" y="-66675"/>
            <a:chExt cx="9178417" cy="2251414"/>
          </a:xfrm>
        </p:grpSpPr>
        <p:sp>
          <p:nvSpPr>
            <p:cNvPr id="9" name="TextBox 9"/>
            <p:cNvSpPr txBox="1"/>
            <p:nvPr/>
          </p:nvSpPr>
          <p:spPr>
            <a:xfrm>
              <a:off x="0" y="-66675"/>
              <a:ext cx="9178417" cy="649751"/>
            </a:xfrm>
            <a:prstGeom prst="rect">
              <a:avLst/>
            </a:prstGeom>
          </p:spPr>
          <p:txBody>
            <a:bodyPr lIns="0" tIns="0" rIns="0" bIns="0" rtlCol="0" anchor="t">
              <a:spAutoFit/>
            </a:bodyPr>
            <a:lstStyle/>
            <a:p>
              <a:pPr algn="r">
                <a:lnSpc>
                  <a:spcPts val="3840"/>
                </a:lnSpc>
              </a:pPr>
              <a:r>
                <a:rPr lang="en-US" sz="3200" spc="236" dirty="0">
                  <a:solidFill>
                    <a:srgbClr val="85754D"/>
                  </a:solidFill>
                  <a:latin typeface="Uni Sans Book" panose="00000500000000000000" charset="0"/>
                </a:rPr>
                <a:t>UNI SANS</a:t>
              </a:r>
            </a:p>
          </p:txBody>
        </p:sp>
        <p:sp>
          <p:nvSpPr>
            <p:cNvPr id="10" name="TextBox 10"/>
            <p:cNvSpPr txBox="1"/>
            <p:nvPr/>
          </p:nvSpPr>
          <p:spPr>
            <a:xfrm>
              <a:off x="0" y="1134536"/>
              <a:ext cx="9178417" cy="1050203"/>
            </a:xfrm>
            <a:prstGeom prst="rect">
              <a:avLst/>
            </a:prstGeom>
          </p:spPr>
          <p:txBody>
            <a:bodyPr lIns="0" tIns="0" rIns="0" bIns="0" rtlCol="0" anchor="t">
              <a:spAutoFit/>
            </a:bodyPr>
            <a:lstStyle/>
            <a:p>
              <a:pPr algn="r">
                <a:lnSpc>
                  <a:spcPts val="3150"/>
                </a:lnSpc>
              </a:pPr>
              <a:r>
                <a:rPr lang="en-US" sz="2100" spc="21" dirty="0">
                  <a:solidFill>
                    <a:srgbClr val="3B3838"/>
                  </a:solidFill>
                  <a:latin typeface="Open Sans" panose="020B0606030504020204" pitchFamily="34" charset="0"/>
                  <a:ea typeface="Open Sans" panose="020B0606030504020204" pitchFamily="34" charset="0"/>
                  <a:cs typeface="Open Sans" panose="020B0606030504020204" pitchFamily="34" charset="0"/>
                </a:rPr>
                <a:t>Open sans body Open sans body Open sans body Open sans body Open sans body</a:t>
              </a:r>
            </a:p>
          </p:txBody>
        </p:sp>
      </p:grpSp>
      <p:sp>
        <p:nvSpPr>
          <p:cNvPr id="11" name="AutoShape 11"/>
          <p:cNvSpPr/>
          <p:nvPr/>
        </p:nvSpPr>
        <p:spPr>
          <a:xfrm>
            <a:off x="17259300" y="9106687"/>
            <a:ext cx="2147226" cy="151613"/>
          </a:xfrm>
          <a:prstGeom prst="rect">
            <a:avLst/>
          </a:prstGeom>
          <a:solidFill>
            <a:srgbClr val="4B2E83"/>
          </a:solidFill>
        </p:spPr>
        <p:txBody>
          <a:bodyPr/>
          <a:lstStyle/>
          <a:p>
            <a:endParaRPr lang="en-US"/>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32616" r="32616"/>
          <a:stretch>
            <a:fillRect/>
          </a:stretch>
        </p:blipFill>
        <p:spPr>
          <a:xfrm>
            <a:off x="1073613" y="1028700"/>
            <a:ext cx="5084965" cy="8229600"/>
          </a:xfrm>
          <a:prstGeom prst="rect">
            <a:avLst/>
          </a:prstGeom>
        </p:spPr>
      </p:pic>
      <p:sp>
        <p:nvSpPr>
          <p:cNvPr id="3" name="TextBox 3"/>
          <p:cNvSpPr txBox="1"/>
          <p:nvPr/>
        </p:nvSpPr>
        <p:spPr>
          <a:xfrm>
            <a:off x="3951829" y="3451860"/>
            <a:ext cx="4823763" cy="3345180"/>
          </a:xfrm>
          <a:prstGeom prst="rect">
            <a:avLst/>
          </a:prstGeom>
        </p:spPr>
        <p:txBody>
          <a:bodyPr lIns="0" tIns="0" rIns="0" bIns="0" rtlCol="0" anchor="t">
            <a:spAutoFit/>
          </a:bodyPr>
          <a:lstStyle/>
          <a:p>
            <a:pPr>
              <a:lnSpc>
                <a:spcPts val="8820"/>
              </a:lnSpc>
            </a:pPr>
            <a:r>
              <a:rPr lang="en-US" sz="7000" spc="63" dirty="0">
                <a:solidFill>
                  <a:srgbClr val="4B2E83"/>
                </a:solidFill>
                <a:latin typeface="Encode Sans Black" pitchFamily="2" charset="0"/>
              </a:rPr>
              <a:t>ENCODE SANS HEADING</a:t>
            </a:r>
          </a:p>
        </p:txBody>
      </p:sp>
      <p:sp>
        <p:nvSpPr>
          <p:cNvPr id="4" name="AutoShape 4"/>
          <p:cNvSpPr/>
          <p:nvPr/>
        </p:nvSpPr>
        <p:spPr>
          <a:xfrm>
            <a:off x="-497405" y="6587253"/>
            <a:ext cx="2147226" cy="151613"/>
          </a:xfrm>
          <a:prstGeom prst="rect">
            <a:avLst/>
          </a:prstGeom>
          <a:solidFill>
            <a:srgbClr val="4B2E83"/>
          </a:solidFill>
        </p:spPr>
        <p:txBody>
          <a:bodyPr/>
          <a:lstStyle/>
          <a:p>
            <a:endParaRPr lang="en-US"/>
          </a:p>
        </p:txBody>
      </p:sp>
      <p:grpSp>
        <p:nvGrpSpPr>
          <p:cNvPr id="5" name="Group 5"/>
          <p:cNvGrpSpPr/>
          <p:nvPr/>
        </p:nvGrpSpPr>
        <p:grpSpPr>
          <a:xfrm>
            <a:off x="10921080" y="1482535"/>
            <a:ext cx="5623165" cy="1442744"/>
            <a:chOff x="0" y="-85725"/>
            <a:chExt cx="7497553" cy="1923658"/>
          </a:xfrm>
        </p:grpSpPr>
        <p:sp>
          <p:nvSpPr>
            <p:cNvPr id="6" name="TextBox 6"/>
            <p:cNvSpPr txBox="1"/>
            <p:nvPr/>
          </p:nvSpPr>
          <p:spPr>
            <a:xfrm>
              <a:off x="0" y="-85725"/>
              <a:ext cx="7497553" cy="578449"/>
            </a:xfrm>
            <a:prstGeom prst="rect">
              <a:avLst/>
            </a:prstGeom>
          </p:spPr>
          <p:txBody>
            <a:bodyPr lIns="0" tIns="0" rIns="0" bIns="0" rtlCol="0" anchor="t">
              <a:spAutoFit/>
            </a:bodyPr>
            <a:lstStyle/>
            <a:p>
              <a:pPr>
                <a:lnSpc>
                  <a:spcPts val="3640"/>
                </a:lnSpc>
              </a:pPr>
              <a:r>
                <a:rPr lang="en-US" sz="2800" spc="280" dirty="0">
                  <a:solidFill>
                    <a:srgbClr val="B7A57A"/>
                  </a:solidFill>
                  <a:latin typeface="Uni Sans Book" panose="00000500000000000000" charset="0"/>
                </a:rPr>
                <a:t>UNI SANS </a:t>
              </a:r>
            </a:p>
          </p:txBody>
        </p:sp>
        <p:sp>
          <p:nvSpPr>
            <p:cNvPr id="7" name="TextBox 7"/>
            <p:cNvSpPr txBox="1"/>
            <p:nvPr/>
          </p:nvSpPr>
          <p:spPr>
            <a:xfrm>
              <a:off x="0" y="820663"/>
              <a:ext cx="7497553" cy="1017270"/>
            </a:xfrm>
            <a:prstGeom prst="rect">
              <a:avLst/>
            </a:prstGeom>
          </p:spPr>
          <p:txBody>
            <a:bodyPr lIns="0" tIns="0" rIns="0" bIns="0" rtlCol="0" anchor="t">
              <a:spAutoFit/>
            </a:bodyPr>
            <a:lstStyle/>
            <a:p>
              <a:pPr>
                <a:lnSpc>
                  <a:spcPts val="3150"/>
                </a:lnSpc>
              </a:pPr>
              <a:r>
                <a:rPr lang="en-US" sz="2100" spc="21" dirty="0">
                  <a:solidFill>
                    <a:srgbClr val="3B3838"/>
                  </a:solidFill>
                  <a:latin typeface="Open Sans"/>
                </a:rPr>
                <a:t>Open sans body Open sans body Open sans body Open sans body</a:t>
              </a:r>
            </a:p>
          </p:txBody>
        </p:sp>
      </p:grpSp>
      <p:grpSp>
        <p:nvGrpSpPr>
          <p:cNvPr id="8" name="Group 8"/>
          <p:cNvGrpSpPr/>
          <p:nvPr/>
        </p:nvGrpSpPr>
        <p:grpSpPr>
          <a:xfrm>
            <a:off x="10921080" y="4389981"/>
            <a:ext cx="5623165" cy="1442744"/>
            <a:chOff x="0" y="-85725"/>
            <a:chExt cx="7497553" cy="1923658"/>
          </a:xfrm>
        </p:grpSpPr>
        <p:sp>
          <p:nvSpPr>
            <p:cNvPr id="9" name="TextBox 9"/>
            <p:cNvSpPr txBox="1"/>
            <p:nvPr/>
          </p:nvSpPr>
          <p:spPr>
            <a:xfrm>
              <a:off x="0" y="-85725"/>
              <a:ext cx="7497553" cy="578449"/>
            </a:xfrm>
            <a:prstGeom prst="rect">
              <a:avLst/>
            </a:prstGeom>
          </p:spPr>
          <p:txBody>
            <a:bodyPr lIns="0" tIns="0" rIns="0" bIns="0" rtlCol="0" anchor="t">
              <a:spAutoFit/>
            </a:bodyPr>
            <a:lstStyle/>
            <a:p>
              <a:pPr>
                <a:lnSpc>
                  <a:spcPts val="3640"/>
                </a:lnSpc>
              </a:pPr>
              <a:r>
                <a:rPr lang="en-US" sz="2800" spc="280" dirty="0">
                  <a:solidFill>
                    <a:srgbClr val="B7A57A"/>
                  </a:solidFill>
                  <a:latin typeface="Uni Sans Book" panose="00000500000000000000" charset="0"/>
                </a:rPr>
                <a:t>UNI SANS </a:t>
              </a:r>
            </a:p>
          </p:txBody>
        </p:sp>
        <p:sp>
          <p:nvSpPr>
            <p:cNvPr id="10" name="TextBox 10"/>
            <p:cNvSpPr txBox="1"/>
            <p:nvPr/>
          </p:nvSpPr>
          <p:spPr>
            <a:xfrm>
              <a:off x="0" y="820663"/>
              <a:ext cx="7497553" cy="1017270"/>
            </a:xfrm>
            <a:prstGeom prst="rect">
              <a:avLst/>
            </a:prstGeom>
          </p:spPr>
          <p:txBody>
            <a:bodyPr lIns="0" tIns="0" rIns="0" bIns="0" rtlCol="0" anchor="t">
              <a:spAutoFit/>
            </a:bodyPr>
            <a:lstStyle/>
            <a:p>
              <a:pPr>
                <a:lnSpc>
                  <a:spcPts val="3150"/>
                </a:lnSpc>
              </a:pPr>
              <a:r>
                <a:rPr lang="en-US" sz="2100" spc="21" dirty="0">
                  <a:solidFill>
                    <a:srgbClr val="3B3838"/>
                  </a:solidFill>
                  <a:latin typeface="Open Sans"/>
                </a:rPr>
                <a:t>Open sans body Open sans body Open sans body Open sans body</a:t>
              </a:r>
            </a:p>
          </p:txBody>
        </p:sp>
      </p:grpSp>
      <p:grpSp>
        <p:nvGrpSpPr>
          <p:cNvPr id="11" name="Group 11"/>
          <p:cNvGrpSpPr/>
          <p:nvPr/>
        </p:nvGrpSpPr>
        <p:grpSpPr>
          <a:xfrm>
            <a:off x="10921080" y="7297428"/>
            <a:ext cx="5623165" cy="1442744"/>
            <a:chOff x="0" y="-85725"/>
            <a:chExt cx="7497553" cy="1923658"/>
          </a:xfrm>
        </p:grpSpPr>
        <p:sp>
          <p:nvSpPr>
            <p:cNvPr id="12" name="TextBox 12"/>
            <p:cNvSpPr txBox="1"/>
            <p:nvPr/>
          </p:nvSpPr>
          <p:spPr>
            <a:xfrm>
              <a:off x="0" y="-85725"/>
              <a:ext cx="7497553" cy="578449"/>
            </a:xfrm>
            <a:prstGeom prst="rect">
              <a:avLst/>
            </a:prstGeom>
          </p:spPr>
          <p:txBody>
            <a:bodyPr lIns="0" tIns="0" rIns="0" bIns="0" rtlCol="0" anchor="t">
              <a:spAutoFit/>
            </a:bodyPr>
            <a:lstStyle/>
            <a:p>
              <a:pPr>
                <a:lnSpc>
                  <a:spcPts val="3640"/>
                </a:lnSpc>
              </a:pPr>
              <a:r>
                <a:rPr lang="en-US" sz="2800" spc="280" dirty="0">
                  <a:solidFill>
                    <a:srgbClr val="B7A57A"/>
                  </a:solidFill>
                  <a:latin typeface="Uni Sans Book" panose="00000500000000000000" charset="0"/>
                </a:rPr>
                <a:t>UNI SANS</a:t>
              </a:r>
            </a:p>
          </p:txBody>
        </p:sp>
        <p:sp>
          <p:nvSpPr>
            <p:cNvPr id="13" name="TextBox 13"/>
            <p:cNvSpPr txBox="1"/>
            <p:nvPr/>
          </p:nvSpPr>
          <p:spPr>
            <a:xfrm>
              <a:off x="0" y="820663"/>
              <a:ext cx="7497553" cy="1017270"/>
            </a:xfrm>
            <a:prstGeom prst="rect">
              <a:avLst/>
            </a:prstGeom>
          </p:spPr>
          <p:txBody>
            <a:bodyPr lIns="0" tIns="0" rIns="0" bIns="0" rtlCol="0" anchor="t">
              <a:spAutoFit/>
            </a:bodyPr>
            <a:lstStyle/>
            <a:p>
              <a:pPr>
                <a:lnSpc>
                  <a:spcPts val="3150"/>
                </a:lnSpc>
              </a:pPr>
              <a:r>
                <a:rPr lang="en-US" sz="2100" spc="21">
                  <a:solidFill>
                    <a:srgbClr val="3B3838"/>
                  </a:solidFill>
                  <a:latin typeface="Open Sans"/>
                </a:rPr>
                <a:t>Open sans body Open sans body Open sans body Open sans body</a:t>
              </a:r>
            </a:p>
          </p:txBody>
        </p:sp>
      </p:grpSp>
      <p:sp>
        <p:nvSpPr>
          <p:cNvPr id="14" name="TextBox 14"/>
          <p:cNvSpPr txBox="1"/>
          <p:nvPr/>
        </p:nvSpPr>
        <p:spPr>
          <a:xfrm>
            <a:off x="1073613" y="933450"/>
            <a:ext cx="1675858" cy="1386205"/>
          </a:xfrm>
          <a:prstGeom prst="rect">
            <a:avLst/>
          </a:prstGeom>
        </p:spPr>
        <p:txBody>
          <a:bodyPr lIns="0" tIns="0" rIns="0" bIns="0" rtlCol="0" anchor="t">
            <a:spAutoFit/>
          </a:bodyPr>
          <a:lstStyle/>
          <a:p>
            <a:pPr>
              <a:lnSpc>
                <a:spcPts val="11135"/>
              </a:lnSpc>
            </a:pPr>
            <a:r>
              <a:rPr lang="en-US" sz="8500" spc="246" dirty="0">
                <a:solidFill>
                  <a:srgbClr val="85754D">
                    <a:alpha val="49804"/>
                  </a:srgbClr>
                </a:solidFill>
                <a:latin typeface="Open Sans" panose="020B0604020202020204" charset="0"/>
                <a:ea typeface="Open Sans" panose="020B0604020202020204" charset="0"/>
                <a:cs typeface="Open Sans" panose="020B0604020202020204" charset="0"/>
              </a:rPr>
              <a:t>03</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2"/>
          <p:cNvSpPr txBox="1"/>
          <p:nvPr/>
        </p:nvSpPr>
        <p:spPr>
          <a:xfrm>
            <a:off x="902643" y="725805"/>
            <a:ext cx="1233488" cy="539115"/>
          </a:xfrm>
          <a:prstGeom prst="rect">
            <a:avLst/>
          </a:prstGeom>
        </p:spPr>
        <p:txBody>
          <a:bodyPr lIns="0" tIns="0" rIns="0" bIns="0" rtlCol="0" anchor="t">
            <a:spAutoFit/>
          </a:bodyPr>
          <a:lstStyle/>
          <a:p>
            <a:pPr algn="ctr">
              <a:lnSpc>
                <a:spcPts val="4409"/>
              </a:lnSpc>
            </a:pPr>
            <a:r>
              <a:rPr lang="en-US" sz="3150" dirty="0">
                <a:solidFill>
                  <a:srgbClr val="B7A57A"/>
                </a:solidFill>
                <a:latin typeface="Encode Sans Normal"/>
              </a:rPr>
              <a:t>break</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bg>
      <p:bgPr>
        <a:solidFill>
          <a:srgbClr val="EBE5D6"/>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136254" y="44895"/>
            <a:ext cx="9280254" cy="1496441"/>
          </a:xfrm>
          <a:prstGeom prst="rect">
            <a:avLst/>
          </a:prstGeom>
        </p:spPr>
      </p:pic>
      <p:pic>
        <p:nvPicPr>
          <p:cNvPr id="3" name="Picture 3"/>
          <p:cNvPicPr>
            <a:picLocks noChangeAspect="1"/>
          </p:cNvPicPr>
          <p:nvPr/>
        </p:nvPicPr>
        <p:blipFill>
          <a:blip r:embed="rId3"/>
          <a:srcRect/>
          <a:stretch>
            <a:fillRect/>
          </a:stretch>
        </p:blipFill>
        <p:spPr>
          <a:xfrm>
            <a:off x="4935146" y="4979606"/>
            <a:ext cx="4208854" cy="4219403"/>
          </a:xfrm>
          <a:prstGeom prst="rect">
            <a:avLst/>
          </a:prstGeom>
        </p:spPr>
      </p:pic>
      <p:sp>
        <p:nvSpPr>
          <p:cNvPr id="4" name="TextBox 4"/>
          <p:cNvSpPr txBox="1"/>
          <p:nvPr/>
        </p:nvSpPr>
        <p:spPr>
          <a:xfrm>
            <a:off x="1646016" y="4457700"/>
            <a:ext cx="14995969" cy="1600200"/>
          </a:xfrm>
          <a:prstGeom prst="rect">
            <a:avLst/>
          </a:prstGeom>
        </p:spPr>
        <p:txBody>
          <a:bodyPr lIns="0" tIns="0" rIns="0" bIns="0" rtlCol="0" anchor="t">
            <a:spAutoFit/>
          </a:bodyPr>
          <a:lstStyle/>
          <a:p>
            <a:pPr marL="0" lvl="0" indent="0" algn="ctr">
              <a:lnSpc>
                <a:spcPts val="12000"/>
              </a:lnSpc>
            </a:pPr>
            <a:r>
              <a:rPr lang="en-US" sz="12000" spc="48" dirty="0">
                <a:solidFill>
                  <a:srgbClr val="B7A57A"/>
                </a:solidFill>
                <a:latin typeface="Encode Sans Black" pitchFamily="2" charset="0"/>
              </a:rPr>
              <a:t>ENCODE SANS </a:t>
            </a:r>
          </a:p>
        </p:txBody>
      </p:sp>
      <p:sp>
        <p:nvSpPr>
          <p:cNvPr id="5" name="TextBox 5"/>
          <p:cNvSpPr txBox="1"/>
          <p:nvPr/>
        </p:nvSpPr>
        <p:spPr>
          <a:xfrm>
            <a:off x="10437341" y="5924550"/>
            <a:ext cx="5640859" cy="521746"/>
          </a:xfrm>
          <a:prstGeom prst="rect">
            <a:avLst/>
          </a:prstGeom>
        </p:spPr>
        <p:txBody>
          <a:bodyPr wrap="square" lIns="0" tIns="0" rIns="0" bIns="0" rtlCol="0" anchor="t">
            <a:spAutoFit/>
          </a:bodyPr>
          <a:lstStyle/>
          <a:p>
            <a:pPr algn="ctr">
              <a:lnSpc>
                <a:spcPts val="4409"/>
              </a:lnSpc>
            </a:pPr>
            <a:r>
              <a:rPr lang="en-US" sz="3150" dirty="0">
                <a:solidFill>
                  <a:srgbClr val="B7A57A"/>
                </a:solidFill>
                <a:latin typeface="Uni Sans Book" panose="00000500000000000000" charset="0"/>
              </a:rPr>
              <a:t>UNI SANS SUBHEADING</a:t>
            </a:r>
          </a:p>
        </p:txBody>
      </p:sp>
      <p:sp>
        <p:nvSpPr>
          <p:cNvPr id="6" name="TextBox 6"/>
          <p:cNvSpPr txBox="1"/>
          <p:nvPr/>
        </p:nvSpPr>
        <p:spPr>
          <a:xfrm>
            <a:off x="483300" y="9640328"/>
            <a:ext cx="2097881" cy="203261"/>
          </a:xfrm>
          <a:prstGeom prst="rect">
            <a:avLst/>
          </a:prstGeom>
        </p:spPr>
        <p:txBody>
          <a:bodyPr lIns="0" tIns="0" rIns="0" bIns="0" rtlCol="0" anchor="t">
            <a:spAutoFit/>
          </a:bodyPr>
          <a:lstStyle/>
          <a:p>
            <a:pPr algn="ctr">
              <a:lnSpc>
                <a:spcPts val="1679"/>
              </a:lnSpc>
              <a:spcBef>
                <a:spcPct val="0"/>
              </a:spcBef>
            </a:pPr>
            <a:r>
              <a:rPr lang="en-US" sz="1200" spc="183" dirty="0">
                <a:solidFill>
                  <a:srgbClr val="B7A57A"/>
                </a:solidFill>
                <a:latin typeface="Open Sans" panose="020B0604020202020204" charset="0"/>
                <a:ea typeface="Open Sans" panose="020B0604020202020204" charset="0"/>
                <a:cs typeface="Open Sans" panose="020B0604020202020204" charset="0"/>
              </a:rPr>
              <a:t>UW AERO AND ASTRO</a:t>
            </a:r>
          </a:p>
        </p:txBody>
      </p:sp>
      <p:grpSp>
        <p:nvGrpSpPr>
          <p:cNvPr id="7" name="Group 7"/>
          <p:cNvGrpSpPr/>
          <p:nvPr/>
        </p:nvGrpSpPr>
        <p:grpSpPr>
          <a:xfrm>
            <a:off x="16736381" y="9625272"/>
            <a:ext cx="1045838" cy="118582"/>
            <a:chOff x="0" y="0"/>
            <a:chExt cx="3785870" cy="429260"/>
          </a:xfrm>
        </p:grpSpPr>
        <p:sp>
          <p:nvSpPr>
            <p:cNvPr id="8" name="Freeform 8"/>
            <p:cNvSpPr/>
            <p:nvPr/>
          </p:nvSpPr>
          <p:spPr>
            <a:xfrm>
              <a:off x="0" y="-5080"/>
              <a:ext cx="3785870" cy="434340"/>
            </a:xfrm>
            <a:custGeom>
              <a:avLst/>
              <a:gdLst/>
              <a:ahLst/>
              <a:cxnLst/>
              <a:rect l="l" t="t" r="r" b="b"/>
              <a:pathLst>
                <a:path w="3785870" h="434340">
                  <a:moveTo>
                    <a:pt x="3768090" y="187960"/>
                  </a:moveTo>
                  <a:lnTo>
                    <a:pt x="3506470" y="11430"/>
                  </a:lnTo>
                  <a:cubicBezTo>
                    <a:pt x="3488690" y="0"/>
                    <a:pt x="3465830" y="3810"/>
                    <a:pt x="3453130" y="21590"/>
                  </a:cubicBezTo>
                  <a:cubicBezTo>
                    <a:pt x="3441700" y="39370"/>
                    <a:pt x="3445510" y="62230"/>
                    <a:pt x="3463290" y="74930"/>
                  </a:cubicBezTo>
                  <a:lnTo>
                    <a:pt x="3622040" y="181610"/>
                  </a:lnTo>
                  <a:lnTo>
                    <a:pt x="0" y="181610"/>
                  </a:lnTo>
                  <a:lnTo>
                    <a:pt x="0" y="257810"/>
                  </a:lnTo>
                  <a:lnTo>
                    <a:pt x="3622040" y="257810"/>
                  </a:lnTo>
                  <a:lnTo>
                    <a:pt x="3463290" y="364490"/>
                  </a:lnTo>
                  <a:cubicBezTo>
                    <a:pt x="3445510" y="375920"/>
                    <a:pt x="3441700" y="400050"/>
                    <a:pt x="3453130" y="417830"/>
                  </a:cubicBezTo>
                  <a:cubicBezTo>
                    <a:pt x="3460750" y="429260"/>
                    <a:pt x="3472180" y="434340"/>
                    <a:pt x="3484880" y="434340"/>
                  </a:cubicBezTo>
                  <a:cubicBezTo>
                    <a:pt x="3492500" y="434340"/>
                    <a:pt x="3500120" y="431800"/>
                    <a:pt x="3506470" y="427990"/>
                  </a:cubicBezTo>
                  <a:lnTo>
                    <a:pt x="3769360" y="251460"/>
                  </a:lnTo>
                  <a:cubicBezTo>
                    <a:pt x="3779520" y="243840"/>
                    <a:pt x="3785870" y="232410"/>
                    <a:pt x="3785870" y="219710"/>
                  </a:cubicBezTo>
                  <a:cubicBezTo>
                    <a:pt x="3785870" y="207010"/>
                    <a:pt x="3779520" y="195580"/>
                    <a:pt x="3768090" y="187960"/>
                  </a:cubicBezTo>
                  <a:close/>
                </a:path>
              </a:pathLst>
            </a:custGeom>
            <a:solidFill>
              <a:srgbClr val="4B2E83"/>
            </a:solidFill>
          </p:spPr>
          <p:txBody>
            <a:bodyPr/>
            <a:lstStyle/>
            <a:p>
              <a:endParaRPr lang="en-US"/>
            </a:p>
          </p:txBody>
        </p:sp>
      </p:grpSp>
      <p:sp>
        <p:nvSpPr>
          <p:cNvPr id="9" name="TextBox 9"/>
          <p:cNvSpPr txBox="1"/>
          <p:nvPr/>
        </p:nvSpPr>
        <p:spPr>
          <a:xfrm>
            <a:off x="8893299" y="9535737"/>
            <a:ext cx="990600" cy="203261"/>
          </a:xfrm>
          <a:prstGeom prst="rect">
            <a:avLst/>
          </a:prstGeom>
        </p:spPr>
        <p:txBody>
          <a:bodyPr lIns="0" tIns="0" rIns="0" bIns="0" rtlCol="0" anchor="t">
            <a:spAutoFit/>
          </a:bodyPr>
          <a:lstStyle/>
          <a:p>
            <a:pPr algn="ctr">
              <a:lnSpc>
                <a:spcPts val="1679"/>
              </a:lnSpc>
              <a:spcBef>
                <a:spcPct val="0"/>
              </a:spcBef>
            </a:pPr>
            <a:r>
              <a:rPr lang="en-US" sz="1200" spc="183">
                <a:solidFill>
                  <a:srgbClr val="B7A57A"/>
                </a:solidFill>
                <a:latin typeface="Open Sans" panose="020B0604020202020204" charset="0"/>
                <a:ea typeface="Open Sans" panose="020B0604020202020204" charset="0"/>
                <a:cs typeface="Open Sans" panose="020B0604020202020204" charset="0"/>
              </a:rPr>
              <a:t>pg 01 / 22</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bg>
      <p:bgPr>
        <a:solidFill>
          <a:srgbClr val="B7A57A"/>
        </a:solidFill>
        <a:effectLst/>
      </p:bgPr>
    </p:bg>
    <p:spTree>
      <p:nvGrpSpPr>
        <p:cNvPr id="1" name=""/>
        <p:cNvGrpSpPr/>
        <p:nvPr/>
      </p:nvGrpSpPr>
      <p:grpSpPr>
        <a:xfrm>
          <a:off x="0" y="0"/>
          <a:ext cx="0" cy="0"/>
          <a:chOff x="0" y="0"/>
          <a:chExt cx="0" cy="0"/>
        </a:xfrm>
      </p:grpSpPr>
      <p:grpSp>
        <p:nvGrpSpPr>
          <p:cNvPr id="2" name="Group 2"/>
          <p:cNvGrpSpPr/>
          <p:nvPr/>
        </p:nvGrpSpPr>
        <p:grpSpPr>
          <a:xfrm>
            <a:off x="8621081" y="747558"/>
            <a:ext cx="1045838" cy="118582"/>
            <a:chOff x="0" y="0"/>
            <a:chExt cx="3785870" cy="429260"/>
          </a:xfrm>
        </p:grpSpPr>
        <p:sp>
          <p:nvSpPr>
            <p:cNvPr id="3" name="Freeform 3"/>
            <p:cNvSpPr/>
            <p:nvPr/>
          </p:nvSpPr>
          <p:spPr>
            <a:xfrm>
              <a:off x="0" y="-5080"/>
              <a:ext cx="3785870" cy="434340"/>
            </a:xfrm>
            <a:custGeom>
              <a:avLst/>
              <a:gdLst/>
              <a:ahLst/>
              <a:cxnLst/>
              <a:rect l="l" t="t" r="r" b="b"/>
              <a:pathLst>
                <a:path w="3785870" h="434340">
                  <a:moveTo>
                    <a:pt x="3768090" y="187960"/>
                  </a:moveTo>
                  <a:lnTo>
                    <a:pt x="3506470" y="11430"/>
                  </a:lnTo>
                  <a:cubicBezTo>
                    <a:pt x="3488690" y="0"/>
                    <a:pt x="3465830" y="3810"/>
                    <a:pt x="3453130" y="21590"/>
                  </a:cubicBezTo>
                  <a:cubicBezTo>
                    <a:pt x="3441700" y="39370"/>
                    <a:pt x="3445510" y="62230"/>
                    <a:pt x="3463290" y="74930"/>
                  </a:cubicBezTo>
                  <a:lnTo>
                    <a:pt x="3622040" y="181610"/>
                  </a:lnTo>
                  <a:lnTo>
                    <a:pt x="0" y="181610"/>
                  </a:lnTo>
                  <a:lnTo>
                    <a:pt x="0" y="257810"/>
                  </a:lnTo>
                  <a:lnTo>
                    <a:pt x="3622040" y="257810"/>
                  </a:lnTo>
                  <a:lnTo>
                    <a:pt x="3463290" y="364490"/>
                  </a:lnTo>
                  <a:cubicBezTo>
                    <a:pt x="3445510" y="375920"/>
                    <a:pt x="3441700" y="400050"/>
                    <a:pt x="3453130" y="417830"/>
                  </a:cubicBezTo>
                  <a:cubicBezTo>
                    <a:pt x="3460750" y="429260"/>
                    <a:pt x="3472180" y="434340"/>
                    <a:pt x="3484880" y="434340"/>
                  </a:cubicBezTo>
                  <a:cubicBezTo>
                    <a:pt x="3492500" y="434340"/>
                    <a:pt x="3500120" y="431800"/>
                    <a:pt x="3506470" y="427990"/>
                  </a:cubicBezTo>
                  <a:lnTo>
                    <a:pt x="3769360" y="251460"/>
                  </a:lnTo>
                  <a:cubicBezTo>
                    <a:pt x="3779520" y="243840"/>
                    <a:pt x="3785870" y="232410"/>
                    <a:pt x="3785870" y="219710"/>
                  </a:cubicBezTo>
                  <a:cubicBezTo>
                    <a:pt x="3785870" y="207010"/>
                    <a:pt x="3779520" y="195580"/>
                    <a:pt x="3768090" y="187960"/>
                  </a:cubicBezTo>
                  <a:close/>
                </a:path>
              </a:pathLst>
            </a:custGeom>
            <a:solidFill>
              <a:srgbClr val="FFFFFF"/>
            </a:solidFill>
          </p:spPr>
          <p:txBody>
            <a:bodyPr/>
            <a:lstStyle/>
            <a:p>
              <a:endParaRPr lang="en-US"/>
            </a:p>
          </p:txBody>
        </p:sp>
      </p:grpSp>
      <p:sp>
        <p:nvSpPr>
          <p:cNvPr id="4" name="TextBox 4"/>
          <p:cNvSpPr txBox="1"/>
          <p:nvPr/>
        </p:nvSpPr>
        <p:spPr>
          <a:xfrm>
            <a:off x="1487612" y="660164"/>
            <a:ext cx="1045369" cy="236155"/>
          </a:xfrm>
          <a:prstGeom prst="rect">
            <a:avLst/>
          </a:prstGeom>
        </p:spPr>
        <p:txBody>
          <a:bodyPr lIns="0" tIns="0" rIns="0" bIns="0" rtlCol="0" anchor="t">
            <a:spAutoFit/>
          </a:bodyPr>
          <a:lstStyle/>
          <a:p>
            <a:pPr>
              <a:lnSpc>
                <a:spcPts val="1959"/>
              </a:lnSpc>
              <a:spcBef>
                <a:spcPct val="0"/>
              </a:spcBef>
            </a:pPr>
            <a:r>
              <a:rPr lang="en-US" sz="1399" spc="214" dirty="0">
                <a:solidFill>
                  <a:srgbClr val="FFFFFF"/>
                </a:solidFill>
                <a:latin typeface="Uni Sans Book" panose="00000500000000000000" charset="0"/>
              </a:rPr>
              <a:t>UNI SANS </a:t>
            </a:r>
          </a:p>
        </p:txBody>
      </p:sp>
      <p:sp>
        <p:nvSpPr>
          <p:cNvPr id="5" name="TextBox 5"/>
          <p:cNvSpPr txBox="1"/>
          <p:nvPr/>
        </p:nvSpPr>
        <p:spPr>
          <a:xfrm>
            <a:off x="16008719" y="660164"/>
            <a:ext cx="1045369" cy="236155"/>
          </a:xfrm>
          <a:prstGeom prst="rect">
            <a:avLst/>
          </a:prstGeom>
        </p:spPr>
        <p:txBody>
          <a:bodyPr lIns="0" tIns="0" rIns="0" bIns="0" rtlCol="0" anchor="t">
            <a:spAutoFit/>
          </a:bodyPr>
          <a:lstStyle/>
          <a:p>
            <a:pPr algn="r">
              <a:lnSpc>
                <a:spcPts val="1959"/>
              </a:lnSpc>
              <a:spcBef>
                <a:spcPct val="0"/>
              </a:spcBef>
            </a:pPr>
            <a:r>
              <a:rPr lang="en-US" sz="1399" spc="214" dirty="0">
                <a:solidFill>
                  <a:srgbClr val="FFFFFF"/>
                </a:solidFill>
                <a:latin typeface="Uni Sans Book" panose="00000500000000000000" charset="0"/>
              </a:rPr>
              <a:t>UNI SANS </a:t>
            </a:r>
          </a:p>
        </p:txBody>
      </p:sp>
      <p:grpSp>
        <p:nvGrpSpPr>
          <p:cNvPr id="6" name="Group 6"/>
          <p:cNvGrpSpPr/>
          <p:nvPr/>
        </p:nvGrpSpPr>
        <p:grpSpPr>
          <a:xfrm>
            <a:off x="1487612" y="4093276"/>
            <a:ext cx="6915870" cy="2825750"/>
            <a:chOff x="0" y="0"/>
            <a:chExt cx="9221160" cy="3767667"/>
          </a:xfrm>
        </p:grpSpPr>
        <p:sp>
          <p:nvSpPr>
            <p:cNvPr id="7" name="TextBox 7"/>
            <p:cNvSpPr txBox="1"/>
            <p:nvPr/>
          </p:nvSpPr>
          <p:spPr>
            <a:xfrm>
              <a:off x="0" y="-161925"/>
              <a:ext cx="8448351" cy="3929592"/>
            </a:xfrm>
            <a:prstGeom prst="rect">
              <a:avLst/>
            </a:prstGeom>
          </p:spPr>
          <p:txBody>
            <a:bodyPr lIns="0" tIns="0" rIns="0" bIns="0" rtlCol="0" anchor="t">
              <a:spAutoFit/>
            </a:bodyPr>
            <a:lstStyle/>
            <a:p>
              <a:pPr algn="just">
                <a:lnSpc>
                  <a:spcPts val="4000"/>
                </a:lnSpc>
              </a:pPr>
              <a:r>
                <a:rPr lang="en-US" sz="2000" dirty="0">
                  <a:solidFill>
                    <a:srgbClr val="FFFFFF"/>
                  </a:solidFill>
                  <a:latin typeface="Open Sans Bold"/>
                </a:rPr>
                <a:t>Open sans </a:t>
              </a:r>
            </a:p>
            <a:p>
              <a:pPr algn="just">
                <a:lnSpc>
                  <a:spcPts val="4000"/>
                </a:lnSpc>
              </a:pPr>
              <a:r>
                <a:rPr lang="en-US" sz="2000" dirty="0">
                  <a:solidFill>
                    <a:srgbClr val="FFFFFF"/>
                  </a:solidFill>
                  <a:latin typeface="Open Sans Bold"/>
                </a:rPr>
                <a:t>Open sans </a:t>
              </a:r>
            </a:p>
            <a:p>
              <a:pPr algn="just">
                <a:lnSpc>
                  <a:spcPts val="4000"/>
                </a:lnSpc>
              </a:pPr>
              <a:r>
                <a:rPr lang="en-US" sz="2000" dirty="0">
                  <a:solidFill>
                    <a:srgbClr val="FFFFFF"/>
                  </a:solidFill>
                  <a:latin typeface="Open Sans Bold"/>
                </a:rPr>
                <a:t>Open sans </a:t>
              </a:r>
            </a:p>
            <a:p>
              <a:pPr algn="just">
                <a:lnSpc>
                  <a:spcPts val="4000"/>
                </a:lnSpc>
              </a:pPr>
              <a:r>
                <a:rPr lang="en-US" sz="2000" dirty="0">
                  <a:solidFill>
                    <a:srgbClr val="FFFFFF"/>
                  </a:solidFill>
                  <a:latin typeface="Open Sans Bold"/>
                </a:rPr>
                <a:t>Open sans </a:t>
              </a:r>
            </a:p>
            <a:p>
              <a:pPr algn="just">
                <a:lnSpc>
                  <a:spcPts val="4000"/>
                </a:lnSpc>
              </a:pPr>
              <a:r>
                <a:rPr lang="en-US" sz="2000" dirty="0">
                  <a:solidFill>
                    <a:srgbClr val="FFFFFF"/>
                  </a:solidFill>
                  <a:latin typeface="Open Sans Bold"/>
                </a:rPr>
                <a:t>Open sans </a:t>
              </a:r>
            </a:p>
            <a:p>
              <a:pPr marL="0" lvl="0" indent="0" algn="just">
                <a:lnSpc>
                  <a:spcPts val="4000"/>
                </a:lnSpc>
                <a:spcBef>
                  <a:spcPct val="0"/>
                </a:spcBef>
              </a:pPr>
              <a:endParaRPr lang="en-US" sz="2000" dirty="0">
                <a:solidFill>
                  <a:srgbClr val="FFFFFF"/>
                </a:solidFill>
                <a:latin typeface="Open Sans Bold"/>
              </a:endParaRPr>
            </a:p>
          </p:txBody>
        </p:sp>
        <p:sp>
          <p:nvSpPr>
            <p:cNvPr id="8" name="TextBox 8"/>
            <p:cNvSpPr txBox="1"/>
            <p:nvPr/>
          </p:nvSpPr>
          <p:spPr>
            <a:xfrm>
              <a:off x="7675542" y="-161925"/>
              <a:ext cx="1545617" cy="3256492"/>
            </a:xfrm>
            <a:prstGeom prst="rect">
              <a:avLst/>
            </a:prstGeom>
          </p:spPr>
          <p:txBody>
            <a:bodyPr lIns="0" tIns="0" rIns="0" bIns="0" rtlCol="0" anchor="t">
              <a:spAutoFit/>
            </a:bodyPr>
            <a:lstStyle/>
            <a:p>
              <a:pPr algn="just">
                <a:lnSpc>
                  <a:spcPts val="4000"/>
                </a:lnSpc>
              </a:pPr>
              <a:r>
                <a:rPr lang="en-US" sz="2000" dirty="0">
                  <a:solidFill>
                    <a:srgbClr val="FFFFFF"/>
                  </a:solidFill>
                  <a:latin typeface="Open Sans Bold"/>
                </a:rPr>
                <a:t>03</a:t>
              </a:r>
            </a:p>
            <a:p>
              <a:pPr algn="just">
                <a:lnSpc>
                  <a:spcPts val="4000"/>
                </a:lnSpc>
              </a:pPr>
              <a:r>
                <a:rPr lang="en-US" sz="2000" dirty="0">
                  <a:solidFill>
                    <a:srgbClr val="FFFFFF"/>
                  </a:solidFill>
                  <a:latin typeface="Open Sans Bold"/>
                </a:rPr>
                <a:t>07</a:t>
              </a:r>
            </a:p>
            <a:p>
              <a:pPr algn="just">
                <a:lnSpc>
                  <a:spcPts val="4000"/>
                </a:lnSpc>
              </a:pPr>
              <a:r>
                <a:rPr lang="en-US" sz="2000" dirty="0">
                  <a:solidFill>
                    <a:srgbClr val="FFFFFF"/>
                  </a:solidFill>
                  <a:latin typeface="Open Sans Bold"/>
                </a:rPr>
                <a:t>08</a:t>
              </a:r>
            </a:p>
            <a:p>
              <a:pPr algn="just">
                <a:lnSpc>
                  <a:spcPts val="4000"/>
                </a:lnSpc>
              </a:pPr>
              <a:r>
                <a:rPr lang="en-US" sz="2000" dirty="0">
                  <a:solidFill>
                    <a:srgbClr val="FFFFFF"/>
                  </a:solidFill>
                  <a:latin typeface="Open Sans Bold"/>
                </a:rPr>
                <a:t>09</a:t>
              </a:r>
            </a:p>
            <a:p>
              <a:pPr algn="just">
                <a:lnSpc>
                  <a:spcPts val="4000"/>
                </a:lnSpc>
              </a:pPr>
              <a:r>
                <a:rPr lang="en-US" sz="2000" dirty="0">
                  <a:solidFill>
                    <a:srgbClr val="FFFFFF"/>
                  </a:solidFill>
                  <a:latin typeface="Open Sans Bold"/>
                </a:rPr>
                <a:t>11</a:t>
              </a:r>
            </a:p>
          </p:txBody>
        </p:sp>
      </p:grpSp>
      <p:grpSp>
        <p:nvGrpSpPr>
          <p:cNvPr id="9" name="Group 9"/>
          <p:cNvGrpSpPr/>
          <p:nvPr/>
        </p:nvGrpSpPr>
        <p:grpSpPr>
          <a:xfrm>
            <a:off x="1487612" y="2111514"/>
            <a:ext cx="16938487" cy="1049195"/>
            <a:chOff x="0" y="0"/>
            <a:chExt cx="22584649" cy="1398927"/>
          </a:xfrm>
        </p:grpSpPr>
        <p:sp>
          <p:nvSpPr>
            <p:cNvPr id="10" name="TextBox 10"/>
            <p:cNvSpPr txBox="1"/>
            <p:nvPr/>
          </p:nvSpPr>
          <p:spPr>
            <a:xfrm>
              <a:off x="0" y="-95250"/>
              <a:ext cx="13062577" cy="1107017"/>
            </a:xfrm>
            <a:prstGeom prst="rect">
              <a:avLst/>
            </a:prstGeom>
          </p:spPr>
          <p:txBody>
            <a:bodyPr lIns="0" tIns="0" rIns="0" bIns="0" rtlCol="0" anchor="t">
              <a:spAutoFit/>
            </a:bodyPr>
            <a:lstStyle/>
            <a:p>
              <a:pPr algn="just">
                <a:lnSpc>
                  <a:spcPts val="6999"/>
                </a:lnSpc>
                <a:spcBef>
                  <a:spcPct val="0"/>
                </a:spcBef>
              </a:pPr>
              <a:r>
                <a:rPr lang="en-US" sz="4999" dirty="0">
                  <a:solidFill>
                    <a:schemeClr val="bg1"/>
                  </a:solidFill>
                  <a:latin typeface="Encode Sans Black" pitchFamily="2" charset="0"/>
                </a:rPr>
                <a:t>ENCODE SANS </a:t>
              </a:r>
            </a:p>
          </p:txBody>
        </p:sp>
        <p:grpSp>
          <p:nvGrpSpPr>
            <p:cNvPr id="11" name="Group 11"/>
            <p:cNvGrpSpPr/>
            <p:nvPr/>
          </p:nvGrpSpPr>
          <p:grpSpPr>
            <a:xfrm>
              <a:off x="0" y="1180755"/>
              <a:ext cx="22584649" cy="218172"/>
              <a:chOff x="0" y="0"/>
              <a:chExt cx="59160299" cy="571500"/>
            </a:xfrm>
          </p:grpSpPr>
          <p:sp>
            <p:nvSpPr>
              <p:cNvPr id="12" name="Freeform 12"/>
              <p:cNvSpPr/>
              <p:nvPr/>
            </p:nvSpPr>
            <p:spPr>
              <a:xfrm>
                <a:off x="0" y="255270"/>
                <a:ext cx="59160302" cy="69850"/>
              </a:xfrm>
              <a:custGeom>
                <a:avLst/>
                <a:gdLst/>
                <a:ahLst/>
                <a:cxnLst/>
                <a:rect l="l" t="t" r="r" b="b"/>
                <a:pathLst>
                  <a:path w="59160302" h="69850">
                    <a:moveTo>
                      <a:pt x="58869467" y="0"/>
                    </a:moveTo>
                    <a:lnTo>
                      <a:pt x="0" y="0"/>
                    </a:lnTo>
                    <a:lnTo>
                      <a:pt x="0" y="69850"/>
                    </a:lnTo>
                    <a:lnTo>
                      <a:pt x="59160302" y="69850"/>
                    </a:lnTo>
                    <a:lnTo>
                      <a:pt x="59160302" y="0"/>
                    </a:lnTo>
                    <a:close/>
                  </a:path>
                </a:pathLst>
              </a:custGeom>
              <a:solidFill>
                <a:srgbClr val="EBE5D6"/>
              </a:solidFill>
            </p:spPr>
            <p:txBody>
              <a:bodyPr/>
              <a:lstStyle/>
              <a:p>
                <a:endParaRPr lang="en-US"/>
              </a:p>
            </p:txBody>
          </p:sp>
        </p:grpSp>
      </p:grpSp>
      <p:grpSp>
        <p:nvGrpSpPr>
          <p:cNvPr id="13" name="Group 13"/>
          <p:cNvGrpSpPr/>
          <p:nvPr/>
        </p:nvGrpSpPr>
        <p:grpSpPr>
          <a:xfrm>
            <a:off x="10185483" y="3991459"/>
            <a:ext cx="5980451" cy="2422743"/>
            <a:chOff x="0" y="0"/>
            <a:chExt cx="7973935" cy="3230324"/>
          </a:xfrm>
        </p:grpSpPr>
        <p:sp>
          <p:nvSpPr>
            <p:cNvPr id="14" name="TextBox 14"/>
            <p:cNvSpPr txBox="1"/>
            <p:nvPr/>
          </p:nvSpPr>
          <p:spPr>
            <a:xfrm>
              <a:off x="6338499" y="-26168"/>
              <a:ext cx="1635436" cy="3256492"/>
            </a:xfrm>
            <a:prstGeom prst="rect">
              <a:avLst/>
            </a:prstGeom>
          </p:spPr>
          <p:txBody>
            <a:bodyPr lIns="0" tIns="0" rIns="0" bIns="0" rtlCol="0" anchor="t">
              <a:spAutoFit/>
            </a:bodyPr>
            <a:lstStyle/>
            <a:p>
              <a:pPr marL="0" lvl="0" indent="0" algn="just">
                <a:lnSpc>
                  <a:spcPts val="4000"/>
                </a:lnSpc>
                <a:spcBef>
                  <a:spcPct val="0"/>
                </a:spcBef>
              </a:pPr>
              <a:r>
                <a:rPr lang="en-US" sz="2000">
                  <a:solidFill>
                    <a:srgbClr val="FFFFFF"/>
                  </a:solidFill>
                  <a:latin typeface="Open Sans Bold"/>
                </a:rPr>
                <a:t>13</a:t>
              </a:r>
            </a:p>
            <a:p>
              <a:pPr marL="0" lvl="0" indent="0" algn="just">
                <a:lnSpc>
                  <a:spcPts val="4000"/>
                </a:lnSpc>
                <a:spcBef>
                  <a:spcPct val="0"/>
                </a:spcBef>
              </a:pPr>
              <a:r>
                <a:rPr lang="en-US" sz="2000" u="none">
                  <a:solidFill>
                    <a:srgbClr val="FFFFFF"/>
                  </a:solidFill>
                  <a:latin typeface="Open Sans Bold"/>
                </a:rPr>
                <a:t>14</a:t>
              </a:r>
            </a:p>
            <a:p>
              <a:pPr marL="0" lvl="0" indent="0" algn="just">
                <a:lnSpc>
                  <a:spcPts val="4000"/>
                </a:lnSpc>
                <a:spcBef>
                  <a:spcPct val="0"/>
                </a:spcBef>
              </a:pPr>
              <a:r>
                <a:rPr lang="en-US" sz="2000" u="none">
                  <a:solidFill>
                    <a:srgbClr val="FFFFFF"/>
                  </a:solidFill>
                  <a:latin typeface="Open Sans Bold"/>
                </a:rPr>
                <a:t>15</a:t>
              </a:r>
            </a:p>
            <a:p>
              <a:pPr marL="0" lvl="0" indent="0" algn="just">
                <a:lnSpc>
                  <a:spcPts val="4000"/>
                </a:lnSpc>
                <a:spcBef>
                  <a:spcPct val="0"/>
                </a:spcBef>
              </a:pPr>
              <a:r>
                <a:rPr lang="en-US" sz="2000" u="none">
                  <a:solidFill>
                    <a:srgbClr val="FFFFFF"/>
                  </a:solidFill>
                  <a:latin typeface="Open Sans Bold"/>
                </a:rPr>
                <a:t>16</a:t>
              </a:r>
            </a:p>
            <a:p>
              <a:pPr marL="0" lvl="0" indent="0" algn="just">
                <a:lnSpc>
                  <a:spcPts val="4000"/>
                </a:lnSpc>
                <a:spcBef>
                  <a:spcPct val="0"/>
                </a:spcBef>
              </a:pPr>
              <a:r>
                <a:rPr lang="en-US" sz="2000" u="none">
                  <a:solidFill>
                    <a:srgbClr val="FFFFFF"/>
                  </a:solidFill>
                  <a:latin typeface="Open Sans Bold"/>
                </a:rPr>
                <a:t>17</a:t>
              </a:r>
            </a:p>
          </p:txBody>
        </p:sp>
        <p:sp>
          <p:nvSpPr>
            <p:cNvPr id="15" name="TextBox 15"/>
            <p:cNvSpPr txBox="1"/>
            <p:nvPr/>
          </p:nvSpPr>
          <p:spPr>
            <a:xfrm>
              <a:off x="0" y="-161925"/>
              <a:ext cx="4166838" cy="3256492"/>
            </a:xfrm>
            <a:prstGeom prst="rect">
              <a:avLst/>
            </a:prstGeom>
          </p:spPr>
          <p:txBody>
            <a:bodyPr lIns="0" tIns="0" rIns="0" bIns="0" rtlCol="0" anchor="t">
              <a:spAutoFit/>
            </a:bodyPr>
            <a:lstStyle/>
            <a:p>
              <a:pPr marL="0" lvl="0" indent="0" algn="just">
                <a:lnSpc>
                  <a:spcPts val="4000"/>
                </a:lnSpc>
                <a:spcBef>
                  <a:spcPct val="0"/>
                </a:spcBef>
              </a:pPr>
              <a:r>
                <a:rPr lang="en-US" sz="2000" dirty="0">
                  <a:solidFill>
                    <a:srgbClr val="FFFFFF"/>
                  </a:solidFill>
                  <a:latin typeface="Open Sans Bold"/>
                </a:rPr>
                <a:t>Open sans </a:t>
              </a:r>
            </a:p>
            <a:p>
              <a:pPr marL="0" lvl="0" indent="0" algn="just">
                <a:lnSpc>
                  <a:spcPts val="4000"/>
                </a:lnSpc>
                <a:spcBef>
                  <a:spcPct val="0"/>
                </a:spcBef>
              </a:pPr>
              <a:r>
                <a:rPr lang="en-US" sz="2000" u="none" dirty="0">
                  <a:solidFill>
                    <a:srgbClr val="FFFFFF"/>
                  </a:solidFill>
                  <a:latin typeface="Open Sans Bold"/>
                </a:rPr>
                <a:t>Open sans </a:t>
              </a:r>
            </a:p>
            <a:p>
              <a:pPr marL="0" lvl="0" indent="0" algn="just">
                <a:lnSpc>
                  <a:spcPts val="4000"/>
                </a:lnSpc>
                <a:spcBef>
                  <a:spcPct val="0"/>
                </a:spcBef>
              </a:pPr>
              <a:r>
                <a:rPr lang="en-US" sz="2000" u="none" dirty="0">
                  <a:solidFill>
                    <a:srgbClr val="FFFFFF"/>
                  </a:solidFill>
                  <a:latin typeface="Open Sans Bold"/>
                </a:rPr>
                <a:t>Open sans </a:t>
              </a:r>
            </a:p>
            <a:p>
              <a:pPr marL="0" lvl="0" indent="0" algn="just">
                <a:lnSpc>
                  <a:spcPts val="4000"/>
                </a:lnSpc>
                <a:spcBef>
                  <a:spcPct val="0"/>
                </a:spcBef>
              </a:pPr>
              <a:r>
                <a:rPr lang="en-US" sz="2000" u="none" dirty="0">
                  <a:solidFill>
                    <a:srgbClr val="FFFFFF"/>
                  </a:solidFill>
                  <a:latin typeface="Open Sans Bold"/>
                </a:rPr>
                <a:t>Open sans </a:t>
              </a:r>
            </a:p>
            <a:p>
              <a:pPr marL="0" lvl="0" indent="0" algn="just">
                <a:lnSpc>
                  <a:spcPts val="4000"/>
                </a:lnSpc>
                <a:spcBef>
                  <a:spcPct val="0"/>
                </a:spcBef>
              </a:pPr>
              <a:r>
                <a:rPr lang="en-US" sz="2000" u="none" dirty="0">
                  <a:solidFill>
                    <a:srgbClr val="FFFFFF"/>
                  </a:solidFill>
                  <a:latin typeface="Open Sans Bold"/>
                </a:rPr>
                <a:t>Open sans </a:t>
              </a:r>
            </a:p>
          </p:txBody>
        </p:sp>
      </p:gr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 name="Group 2"/>
          <p:cNvGrpSpPr/>
          <p:nvPr/>
        </p:nvGrpSpPr>
        <p:grpSpPr>
          <a:xfrm>
            <a:off x="8621081" y="820583"/>
            <a:ext cx="1045838" cy="118582"/>
            <a:chOff x="0" y="0"/>
            <a:chExt cx="3785870" cy="429260"/>
          </a:xfrm>
        </p:grpSpPr>
        <p:sp>
          <p:nvSpPr>
            <p:cNvPr id="3" name="Freeform 3"/>
            <p:cNvSpPr/>
            <p:nvPr/>
          </p:nvSpPr>
          <p:spPr>
            <a:xfrm>
              <a:off x="0" y="-5080"/>
              <a:ext cx="3785870" cy="434340"/>
            </a:xfrm>
            <a:custGeom>
              <a:avLst/>
              <a:gdLst/>
              <a:ahLst/>
              <a:cxnLst/>
              <a:rect l="l" t="t" r="r" b="b"/>
              <a:pathLst>
                <a:path w="3785870" h="434340">
                  <a:moveTo>
                    <a:pt x="3768090" y="187960"/>
                  </a:moveTo>
                  <a:lnTo>
                    <a:pt x="3506470" y="11430"/>
                  </a:lnTo>
                  <a:cubicBezTo>
                    <a:pt x="3488690" y="0"/>
                    <a:pt x="3465830" y="3810"/>
                    <a:pt x="3453130" y="21590"/>
                  </a:cubicBezTo>
                  <a:cubicBezTo>
                    <a:pt x="3441700" y="39370"/>
                    <a:pt x="3445510" y="62230"/>
                    <a:pt x="3463290" y="74930"/>
                  </a:cubicBezTo>
                  <a:lnTo>
                    <a:pt x="3622040" y="181610"/>
                  </a:lnTo>
                  <a:lnTo>
                    <a:pt x="0" y="181610"/>
                  </a:lnTo>
                  <a:lnTo>
                    <a:pt x="0" y="257810"/>
                  </a:lnTo>
                  <a:lnTo>
                    <a:pt x="3622040" y="257810"/>
                  </a:lnTo>
                  <a:lnTo>
                    <a:pt x="3463290" y="364490"/>
                  </a:lnTo>
                  <a:cubicBezTo>
                    <a:pt x="3445510" y="375920"/>
                    <a:pt x="3441700" y="400050"/>
                    <a:pt x="3453130" y="417830"/>
                  </a:cubicBezTo>
                  <a:cubicBezTo>
                    <a:pt x="3460750" y="429260"/>
                    <a:pt x="3472180" y="434340"/>
                    <a:pt x="3484880" y="434340"/>
                  </a:cubicBezTo>
                  <a:cubicBezTo>
                    <a:pt x="3492500" y="434340"/>
                    <a:pt x="3500120" y="431800"/>
                    <a:pt x="3506470" y="427990"/>
                  </a:cubicBezTo>
                  <a:lnTo>
                    <a:pt x="3769360" y="251460"/>
                  </a:lnTo>
                  <a:cubicBezTo>
                    <a:pt x="3779520" y="243840"/>
                    <a:pt x="3785870" y="232410"/>
                    <a:pt x="3785870" y="219710"/>
                  </a:cubicBezTo>
                  <a:cubicBezTo>
                    <a:pt x="3785870" y="207010"/>
                    <a:pt x="3779520" y="195580"/>
                    <a:pt x="3768090" y="187960"/>
                  </a:cubicBezTo>
                  <a:close/>
                </a:path>
              </a:pathLst>
            </a:custGeom>
            <a:solidFill>
              <a:srgbClr val="85754D"/>
            </a:solidFill>
          </p:spPr>
          <p:txBody>
            <a:bodyPr/>
            <a:lstStyle/>
            <a:p>
              <a:endParaRPr lang="en-US"/>
            </a:p>
          </p:txBody>
        </p:sp>
      </p:grpSp>
      <p:grpSp>
        <p:nvGrpSpPr>
          <p:cNvPr id="4" name="Group 4"/>
          <p:cNvGrpSpPr/>
          <p:nvPr/>
        </p:nvGrpSpPr>
        <p:grpSpPr>
          <a:xfrm>
            <a:off x="8621081" y="1965085"/>
            <a:ext cx="9796933" cy="584164"/>
            <a:chOff x="0" y="-38100"/>
            <a:chExt cx="13062577" cy="778885"/>
          </a:xfrm>
        </p:grpSpPr>
        <p:sp>
          <p:nvSpPr>
            <p:cNvPr id="5" name="TextBox 5"/>
            <p:cNvSpPr txBox="1"/>
            <p:nvPr/>
          </p:nvSpPr>
          <p:spPr>
            <a:xfrm>
              <a:off x="0" y="-38100"/>
              <a:ext cx="13062577" cy="447301"/>
            </a:xfrm>
            <a:prstGeom prst="rect">
              <a:avLst/>
            </a:prstGeom>
          </p:spPr>
          <p:txBody>
            <a:bodyPr lIns="0" tIns="0" rIns="0" bIns="0" rtlCol="0" anchor="t">
              <a:spAutoFit/>
            </a:bodyPr>
            <a:lstStyle/>
            <a:p>
              <a:pPr algn="just">
                <a:lnSpc>
                  <a:spcPts val="2799"/>
                </a:lnSpc>
                <a:spcBef>
                  <a:spcPct val="0"/>
                </a:spcBef>
              </a:pPr>
              <a:r>
                <a:rPr lang="en-US" sz="1999" b="1" spc="109" dirty="0">
                  <a:solidFill>
                    <a:srgbClr val="B7A57A"/>
                  </a:solidFill>
                  <a:latin typeface="Open Sans Bold"/>
                </a:rPr>
                <a:t>OPEN SANS BOLD</a:t>
              </a:r>
            </a:p>
          </p:txBody>
        </p:sp>
        <p:grpSp>
          <p:nvGrpSpPr>
            <p:cNvPr id="6" name="Group 6"/>
            <p:cNvGrpSpPr/>
            <p:nvPr/>
          </p:nvGrpSpPr>
          <p:grpSpPr>
            <a:xfrm>
              <a:off x="0" y="524392"/>
              <a:ext cx="12889226" cy="216393"/>
              <a:chOff x="0" y="0"/>
              <a:chExt cx="34040750" cy="571500"/>
            </a:xfrm>
          </p:grpSpPr>
          <p:sp>
            <p:nvSpPr>
              <p:cNvPr id="7" name="Freeform 7"/>
              <p:cNvSpPr/>
              <p:nvPr/>
            </p:nvSpPr>
            <p:spPr>
              <a:xfrm>
                <a:off x="0" y="255270"/>
                <a:ext cx="34040750" cy="69850"/>
              </a:xfrm>
              <a:custGeom>
                <a:avLst/>
                <a:gdLst/>
                <a:ahLst/>
                <a:cxnLst/>
                <a:rect l="l" t="t" r="r" b="b"/>
                <a:pathLst>
                  <a:path w="34040750" h="69850">
                    <a:moveTo>
                      <a:pt x="33749921" y="0"/>
                    </a:moveTo>
                    <a:lnTo>
                      <a:pt x="0" y="0"/>
                    </a:lnTo>
                    <a:lnTo>
                      <a:pt x="0" y="69850"/>
                    </a:lnTo>
                    <a:lnTo>
                      <a:pt x="34040750" y="69850"/>
                    </a:lnTo>
                    <a:lnTo>
                      <a:pt x="34040750" y="0"/>
                    </a:lnTo>
                    <a:close/>
                  </a:path>
                </a:pathLst>
              </a:custGeom>
              <a:solidFill>
                <a:srgbClr val="85754D"/>
              </a:solidFill>
            </p:spPr>
            <p:txBody>
              <a:bodyPr/>
              <a:lstStyle/>
              <a:p>
                <a:endParaRPr lang="en-US"/>
              </a:p>
            </p:txBody>
          </p:sp>
        </p:grpSp>
      </p:grpSp>
      <p:pic>
        <p:nvPicPr>
          <p:cNvPr id="8" name="Picture 8"/>
          <p:cNvPicPr>
            <a:picLocks noChangeAspect="1"/>
          </p:cNvPicPr>
          <p:nvPr/>
        </p:nvPicPr>
        <p:blipFill>
          <a:blip r:embed="rId2"/>
          <a:srcRect l="41366" r="14216"/>
          <a:stretch>
            <a:fillRect/>
          </a:stretch>
        </p:blipFill>
        <p:spPr>
          <a:xfrm>
            <a:off x="-443999" y="-1668820"/>
            <a:ext cx="8089323" cy="12141574"/>
          </a:xfrm>
          <a:prstGeom prst="rect">
            <a:avLst/>
          </a:prstGeom>
        </p:spPr>
      </p:pic>
      <p:grpSp>
        <p:nvGrpSpPr>
          <p:cNvPr id="9" name="Group 9"/>
          <p:cNvGrpSpPr/>
          <p:nvPr/>
        </p:nvGrpSpPr>
        <p:grpSpPr>
          <a:xfrm>
            <a:off x="8621081" y="4011992"/>
            <a:ext cx="5757662" cy="3027398"/>
            <a:chOff x="0" y="0"/>
            <a:chExt cx="7676883" cy="4036531"/>
          </a:xfrm>
        </p:grpSpPr>
        <p:sp>
          <p:nvSpPr>
            <p:cNvPr id="10" name="TextBox 10"/>
            <p:cNvSpPr txBox="1"/>
            <p:nvPr/>
          </p:nvSpPr>
          <p:spPr>
            <a:xfrm>
              <a:off x="0" y="-95250"/>
              <a:ext cx="7676883" cy="2288117"/>
            </a:xfrm>
            <a:prstGeom prst="rect">
              <a:avLst/>
            </a:prstGeom>
          </p:spPr>
          <p:txBody>
            <a:bodyPr lIns="0" tIns="0" rIns="0" bIns="0" rtlCol="0" anchor="t">
              <a:spAutoFit/>
            </a:bodyPr>
            <a:lstStyle/>
            <a:p>
              <a:pPr marL="0" lvl="0" indent="0">
                <a:lnSpc>
                  <a:spcPts val="6999"/>
                </a:lnSpc>
                <a:spcBef>
                  <a:spcPct val="0"/>
                </a:spcBef>
              </a:pPr>
              <a:r>
                <a:rPr lang="en-US" sz="4999" dirty="0">
                  <a:solidFill>
                    <a:srgbClr val="B7A57A"/>
                  </a:solidFill>
                  <a:latin typeface="Encode Sans Black" pitchFamily="2" charset="0"/>
                </a:rPr>
                <a:t>Encode sans heading</a:t>
              </a:r>
            </a:p>
          </p:txBody>
        </p:sp>
        <p:sp>
          <p:nvSpPr>
            <p:cNvPr id="11" name="TextBox 11"/>
            <p:cNvSpPr txBox="1"/>
            <p:nvPr/>
          </p:nvSpPr>
          <p:spPr>
            <a:xfrm>
              <a:off x="0" y="3082126"/>
              <a:ext cx="6759198" cy="954405"/>
            </a:xfrm>
            <a:prstGeom prst="rect">
              <a:avLst/>
            </a:prstGeom>
          </p:spPr>
          <p:txBody>
            <a:bodyPr lIns="0" tIns="0" rIns="0" bIns="0" rtlCol="0" anchor="t">
              <a:spAutoFit/>
            </a:bodyPr>
            <a:lstStyle/>
            <a:p>
              <a:pPr>
                <a:lnSpc>
                  <a:spcPts val="6300"/>
                </a:lnSpc>
              </a:pPr>
              <a:r>
                <a:rPr lang="en-US" sz="3150" spc="126" dirty="0">
                  <a:solidFill>
                    <a:srgbClr val="B7A57A"/>
                  </a:solidFill>
                  <a:latin typeface="Uni Sans Book" panose="00000500000000000000" charset="0"/>
                </a:rPr>
                <a:t>UNI SANS SUBHEADING</a:t>
              </a:r>
            </a:p>
          </p:txBody>
        </p:sp>
      </p:grpSp>
      <p:sp>
        <p:nvSpPr>
          <p:cNvPr id="12" name="TextBox 12"/>
          <p:cNvSpPr txBox="1"/>
          <p:nvPr/>
        </p:nvSpPr>
        <p:spPr>
          <a:xfrm>
            <a:off x="1435819" y="735965"/>
            <a:ext cx="1045369" cy="236155"/>
          </a:xfrm>
          <a:prstGeom prst="rect">
            <a:avLst/>
          </a:prstGeom>
        </p:spPr>
        <p:txBody>
          <a:bodyPr lIns="0" tIns="0" rIns="0" bIns="0" rtlCol="0" anchor="t">
            <a:spAutoFit/>
          </a:bodyPr>
          <a:lstStyle/>
          <a:p>
            <a:pPr algn="ctr">
              <a:lnSpc>
                <a:spcPts val="1959"/>
              </a:lnSpc>
              <a:spcBef>
                <a:spcPct val="0"/>
              </a:spcBef>
            </a:pPr>
            <a:r>
              <a:rPr lang="en-US" sz="1399" spc="214" dirty="0">
                <a:solidFill>
                  <a:srgbClr val="FFFFFF"/>
                </a:solidFill>
                <a:latin typeface="Uni Sans Book" panose="00000500000000000000" charset="0"/>
              </a:rPr>
              <a:t>UNI SANS </a:t>
            </a:r>
          </a:p>
        </p:txBody>
      </p:sp>
      <p:sp>
        <p:nvSpPr>
          <p:cNvPr id="13" name="TextBox 13"/>
          <p:cNvSpPr txBox="1"/>
          <p:nvPr/>
        </p:nvSpPr>
        <p:spPr>
          <a:xfrm>
            <a:off x="14620721" y="735965"/>
            <a:ext cx="2638579" cy="236155"/>
          </a:xfrm>
          <a:prstGeom prst="rect">
            <a:avLst/>
          </a:prstGeom>
        </p:spPr>
        <p:txBody>
          <a:bodyPr lIns="0" tIns="0" rIns="0" bIns="0" rtlCol="0" anchor="t">
            <a:spAutoFit/>
          </a:bodyPr>
          <a:lstStyle/>
          <a:p>
            <a:pPr algn="r">
              <a:lnSpc>
                <a:spcPts val="1959"/>
              </a:lnSpc>
              <a:spcBef>
                <a:spcPct val="0"/>
              </a:spcBef>
            </a:pPr>
            <a:r>
              <a:rPr lang="en-US" sz="1399" spc="214" dirty="0">
                <a:solidFill>
                  <a:srgbClr val="85754D"/>
                </a:solidFill>
                <a:latin typeface="Uni Sans Book" panose="00000500000000000000" charset="0"/>
              </a:rPr>
              <a:t>UNI SANS </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bg>
      <p:bgPr>
        <a:solidFill>
          <a:srgbClr val="B7A57A"/>
        </a:solidFill>
        <a:effectLst/>
      </p:bgPr>
    </p:bg>
    <p:spTree>
      <p:nvGrpSpPr>
        <p:cNvPr id="1" name=""/>
        <p:cNvGrpSpPr/>
        <p:nvPr/>
      </p:nvGrpSpPr>
      <p:grpSpPr>
        <a:xfrm>
          <a:off x="0" y="0"/>
          <a:ext cx="0" cy="0"/>
          <a:chOff x="0" y="0"/>
          <a:chExt cx="0" cy="0"/>
        </a:xfrm>
      </p:grpSpPr>
      <p:grpSp>
        <p:nvGrpSpPr>
          <p:cNvPr id="2" name="Group 2"/>
          <p:cNvGrpSpPr/>
          <p:nvPr/>
        </p:nvGrpSpPr>
        <p:grpSpPr>
          <a:xfrm>
            <a:off x="8621081" y="820583"/>
            <a:ext cx="1045838" cy="118582"/>
            <a:chOff x="0" y="0"/>
            <a:chExt cx="3785870" cy="429260"/>
          </a:xfrm>
        </p:grpSpPr>
        <p:sp>
          <p:nvSpPr>
            <p:cNvPr id="3" name="Freeform 3"/>
            <p:cNvSpPr/>
            <p:nvPr/>
          </p:nvSpPr>
          <p:spPr>
            <a:xfrm>
              <a:off x="0" y="-5080"/>
              <a:ext cx="3785870" cy="434340"/>
            </a:xfrm>
            <a:custGeom>
              <a:avLst/>
              <a:gdLst/>
              <a:ahLst/>
              <a:cxnLst/>
              <a:rect l="l" t="t" r="r" b="b"/>
              <a:pathLst>
                <a:path w="3785870" h="434340">
                  <a:moveTo>
                    <a:pt x="3768090" y="187960"/>
                  </a:moveTo>
                  <a:lnTo>
                    <a:pt x="3506470" y="11430"/>
                  </a:lnTo>
                  <a:cubicBezTo>
                    <a:pt x="3488690" y="0"/>
                    <a:pt x="3465830" y="3810"/>
                    <a:pt x="3453130" y="21590"/>
                  </a:cubicBezTo>
                  <a:cubicBezTo>
                    <a:pt x="3441700" y="39370"/>
                    <a:pt x="3445510" y="62230"/>
                    <a:pt x="3463290" y="74930"/>
                  </a:cubicBezTo>
                  <a:lnTo>
                    <a:pt x="3622040" y="181610"/>
                  </a:lnTo>
                  <a:lnTo>
                    <a:pt x="0" y="181610"/>
                  </a:lnTo>
                  <a:lnTo>
                    <a:pt x="0" y="257810"/>
                  </a:lnTo>
                  <a:lnTo>
                    <a:pt x="3622040" y="257810"/>
                  </a:lnTo>
                  <a:lnTo>
                    <a:pt x="3463290" y="364490"/>
                  </a:lnTo>
                  <a:cubicBezTo>
                    <a:pt x="3445510" y="375920"/>
                    <a:pt x="3441700" y="400050"/>
                    <a:pt x="3453130" y="417830"/>
                  </a:cubicBezTo>
                  <a:cubicBezTo>
                    <a:pt x="3460750" y="429260"/>
                    <a:pt x="3472180" y="434340"/>
                    <a:pt x="3484880" y="434340"/>
                  </a:cubicBezTo>
                  <a:cubicBezTo>
                    <a:pt x="3492500" y="434340"/>
                    <a:pt x="3500120" y="431800"/>
                    <a:pt x="3506470" y="427990"/>
                  </a:cubicBezTo>
                  <a:lnTo>
                    <a:pt x="3769360" y="251460"/>
                  </a:lnTo>
                  <a:cubicBezTo>
                    <a:pt x="3779520" y="243840"/>
                    <a:pt x="3785870" y="232410"/>
                    <a:pt x="3785870" y="219710"/>
                  </a:cubicBezTo>
                  <a:cubicBezTo>
                    <a:pt x="3785870" y="207010"/>
                    <a:pt x="3779520" y="195580"/>
                    <a:pt x="3768090" y="187960"/>
                  </a:cubicBezTo>
                  <a:close/>
                </a:path>
              </a:pathLst>
            </a:custGeom>
            <a:solidFill>
              <a:srgbClr val="EBE5D6"/>
            </a:solidFill>
          </p:spPr>
          <p:txBody>
            <a:bodyPr/>
            <a:lstStyle/>
            <a:p>
              <a:endParaRPr lang="en-US"/>
            </a:p>
          </p:txBody>
        </p:sp>
      </p:grpSp>
      <p:sp>
        <p:nvSpPr>
          <p:cNvPr id="4" name="TextBox 4"/>
          <p:cNvSpPr txBox="1"/>
          <p:nvPr/>
        </p:nvSpPr>
        <p:spPr>
          <a:xfrm>
            <a:off x="1772766" y="735965"/>
            <a:ext cx="979140" cy="236155"/>
          </a:xfrm>
          <a:prstGeom prst="rect">
            <a:avLst/>
          </a:prstGeom>
        </p:spPr>
        <p:txBody>
          <a:bodyPr lIns="0" tIns="0" rIns="0" bIns="0" rtlCol="0" anchor="t">
            <a:spAutoFit/>
          </a:bodyPr>
          <a:lstStyle/>
          <a:p>
            <a:pPr algn="ctr">
              <a:lnSpc>
                <a:spcPts val="1959"/>
              </a:lnSpc>
              <a:spcBef>
                <a:spcPct val="0"/>
              </a:spcBef>
            </a:pPr>
            <a:r>
              <a:rPr lang="en-US" sz="1399" spc="214" dirty="0">
                <a:solidFill>
                  <a:srgbClr val="FFFFFF"/>
                </a:solidFill>
                <a:latin typeface="Uni Sans Book" panose="00000500000000000000" charset="0"/>
              </a:rPr>
              <a:t>UNI SANS</a:t>
            </a:r>
          </a:p>
        </p:txBody>
      </p:sp>
      <p:sp>
        <p:nvSpPr>
          <p:cNvPr id="5" name="TextBox 5"/>
          <p:cNvSpPr txBox="1"/>
          <p:nvPr/>
        </p:nvSpPr>
        <p:spPr>
          <a:xfrm>
            <a:off x="15517661" y="735965"/>
            <a:ext cx="1045369" cy="236155"/>
          </a:xfrm>
          <a:prstGeom prst="rect">
            <a:avLst/>
          </a:prstGeom>
        </p:spPr>
        <p:txBody>
          <a:bodyPr lIns="0" tIns="0" rIns="0" bIns="0" rtlCol="0" anchor="t">
            <a:spAutoFit/>
          </a:bodyPr>
          <a:lstStyle/>
          <a:p>
            <a:pPr algn="ctr">
              <a:lnSpc>
                <a:spcPts val="1959"/>
              </a:lnSpc>
              <a:spcBef>
                <a:spcPct val="0"/>
              </a:spcBef>
            </a:pPr>
            <a:r>
              <a:rPr lang="en-US" sz="1399" spc="214" dirty="0">
                <a:solidFill>
                  <a:srgbClr val="FFFFFF"/>
                </a:solidFill>
                <a:latin typeface="Uni Sans Book" panose="00000500000000000000" charset="0"/>
              </a:rPr>
              <a:t>UNI SANS </a:t>
            </a:r>
          </a:p>
        </p:txBody>
      </p:sp>
      <p:grpSp>
        <p:nvGrpSpPr>
          <p:cNvPr id="6" name="Group 6"/>
          <p:cNvGrpSpPr/>
          <p:nvPr/>
        </p:nvGrpSpPr>
        <p:grpSpPr>
          <a:xfrm>
            <a:off x="1487612" y="1906086"/>
            <a:ext cx="16800388" cy="570184"/>
            <a:chOff x="0" y="0"/>
            <a:chExt cx="22400518" cy="760246"/>
          </a:xfrm>
        </p:grpSpPr>
        <p:grpSp>
          <p:nvGrpSpPr>
            <p:cNvPr id="7" name="Group 7"/>
            <p:cNvGrpSpPr/>
            <p:nvPr/>
          </p:nvGrpSpPr>
          <p:grpSpPr>
            <a:xfrm>
              <a:off x="0" y="543852"/>
              <a:ext cx="22400518" cy="216393"/>
              <a:chOff x="0" y="0"/>
              <a:chExt cx="59160299" cy="571500"/>
            </a:xfrm>
          </p:grpSpPr>
          <p:sp>
            <p:nvSpPr>
              <p:cNvPr id="8" name="Freeform 8"/>
              <p:cNvSpPr/>
              <p:nvPr/>
            </p:nvSpPr>
            <p:spPr>
              <a:xfrm>
                <a:off x="0" y="255270"/>
                <a:ext cx="59160302" cy="69850"/>
              </a:xfrm>
              <a:custGeom>
                <a:avLst/>
                <a:gdLst/>
                <a:ahLst/>
                <a:cxnLst/>
                <a:rect l="l" t="t" r="r" b="b"/>
                <a:pathLst>
                  <a:path w="59160302" h="69850">
                    <a:moveTo>
                      <a:pt x="58869467" y="0"/>
                    </a:moveTo>
                    <a:lnTo>
                      <a:pt x="0" y="0"/>
                    </a:lnTo>
                    <a:lnTo>
                      <a:pt x="0" y="69850"/>
                    </a:lnTo>
                    <a:lnTo>
                      <a:pt x="59160302" y="69850"/>
                    </a:lnTo>
                    <a:lnTo>
                      <a:pt x="59160302" y="0"/>
                    </a:lnTo>
                    <a:close/>
                  </a:path>
                </a:pathLst>
              </a:custGeom>
              <a:solidFill>
                <a:srgbClr val="EBE5D6"/>
              </a:solidFill>
            </p:spPr>
            <p:txBody>
              <a:bodyPr/>
              <a:lstStyle/>
              <a:p>
                <a:endParaRPr lang="en-US"/>
              </a:p>
            </p:txBody>
          </p:sp>
        </p:grpSp>
        <p:grpSp>
          <p:nvGrpSpPr>
            <p:cNvPr id="9" name="Group 9"/>
            <p:cNvGrpSpPr/>
            <p:nvPr/>
          </p:nvGrpSpPr>
          <p:grpSpPr>
            <a:xfrm>
              <a:off x="0" y="543852"/>
              <a:ext cx="22400518" cy="216393"/>
              <a:chOff x="0" y="0"/>
              <a:chExt cx="59160299" cy="571500"/>
            </a:xfrm>
          </p:grpSpPr>
          <p:sp>
            <p:nvSpPr>
              <p:cNvPr id="10" name="Freeform 10"/>
              <p:cNvSpPr/>
              <p:nvPr/>
            </p:nvSpPr>
            <p:spPr>
              <a:xfrm>
                <a:off x="0" y="255270"/>
                <a:ext cx="59160302" cy="69850"/>
              </a:xfrm>
              <a:custGeom>
                <a:avLst/>
                <a:gdLst/>
                <a:ahLst/>
                <a:cxnLst/>
                <a:rect l="l" t="t" r="r" b="b"/>
                <a:pathLst>
                  <a:path w="59160302" h="69850">
                    <a:moveTo>
                      <a:pt x="58869467" y="0"/>
                    </a:moveTo>
                    <a:lnTo>
                      <a:pt x="0" y="0"/>
                    </a:lnTo>
                    <a:lnTo>
                      <a:pt x="0" y="69850"/>
                    </a:lnTo>
                    <a:lnTo>
                      <a:pt x="59160302" y="69850"/>
                    </a:lnTo>
                    <a:lnTo>
                      <a:pt x="59160302" y="0"/>
                    </a:lnTo>
                    <a:close/>
                  </a:path>
                </a:pathLst>
              </a:custGeom>
              <a:solidFill>
                <a:srgbClr val="EBE5D6"/>
              </a:solidFill>
            </p:spPr>
            <p:txBody>
              <a:bodyPr/>
              <a:lstStyle/>
              <a:p>
                <a:endParaRPr lang="en-US"/>
              </a:p>
            </p:txBody>
          </p:sp>
        </p:grpSp>
        <p:sp>
          <p:nvSpPr>
            <p:cNvPr id="11" name="TextBox 11"/>
            <p:cNvSpPr txBox="1"/>
            <p:nvPr/>
          </p:nvSpPr>
          <p:spPr>
            <a:xfrm>
              <a:off x="0" y="-38100"/>
              <a:ext cx="13062577" cy="440267"/>
            </a:xfrm>
            <a:prstGeom prst="rect">
              <a:avLst/>
            </a:prstGeom>
          </p:spPr>
          <p:txBody>
            <a:bodyPr lIns="0" tIns="0" rIns="0" bIns="0" rtlCol="0" anchor="t">
              <a:spAutoFit/>
            </a:bodyPr>
            <a:lstStyle/>
            <a:p>
              <a:pPr marL="0" lvl="0" indent="0" algn="just">
                <a:lnSpc>
                  <a:spcPts val="2799"/>
                </a:lnSpc>
                <a:spcBef>
                  <a:spcPct val="0"/>
                </a:spcBef>
              </a:pPr>
              <a:r>
                <a:rPr lang="en-US" sz="1999" spc="109" dirty="0">
                  <a:solidFill>
                    <a:srgbClr val="FFFFFF"/>
                  </a:solidFill>
                  <a:latin typeface="Open Sans Bold"/>
                </a:rPr>
                <a:t>OPEN SANS BOLD</a:t>
              </a:r>
            </a:p>
          </p:txBody>
        </p:sp>
      </p:grpSp>
      <p:grpSp>
        <p:nvGrpSpPr>
          <p:cNvPr id="12" name="Group 12"/>
          <p:cNvGrpSpPr/>
          <p:nvPr/>
        </p:nvGrpSpPr>
        <p:grpSpPr>
          <a:xfrm>
            <a:off x="1487612" y="3243152"/>
            <a:ext cx="13086002" cy="3963904"/>
            <a:chOff x="0" y="57150"/>
            <a:chExt cx="17448003" cy="5285205"/>
          </a:xfrm>
        </p:grpSpPr>
        <p:sp>
          <p:nvSpPr>
            <p:cNvPr id="13" name="TextBox 13"/>
            <p:cNvSpPr txBox="1"/>
            <p:nvPr/>
          </p:nvSpPr>
          <p:spPr>
            <a:xfrm>
              <a:off x="0" y="57150"/>
              <a:ext cx="17448003" cy="1232323"/>
            </a:xfrm>
            <a:prstGeom prst="rect">
              <a:avLst/>
            </a:prstGeom>
          </p:spPr>
          <p:txBody>
            <a:bodyPr lIns="0" tIns="0" rIns="0" bIns="0" rtlCol="0" anchor="t">
              <a:spAutoFit/>
            </a:bodyPr>
            <a:lstStyle/>
            <a:p>
              <a:pPr>
                <a:lnSpc>
                  <a:spcPts val="7040"/>
                </a:lnSpc>
              </a:pPr>
              <a:r>
                <a:rPr lang="en-US" sz="6400" dirty="0">
                  <a:solidFill>
                    <a:schemeClr val="bg1"/>
                  </a:solidFill>
                  <a:latin typeface="Encode Sans Black" pitchFamily="2" charset="0"/>
                </a:rPr>
                <a:t>Encode sans heading</a:t>
              </a:r>
            </a:p>
          </p:txBody>
        </p:sp>
        <p:sp>
          <p:nvSpPr>
            <p:cNvPr id="14" name="TextBox 14"/>
            <p:cNvSpPr txBox="1"/>
            <p:nvPr/>
          </p:nvSpPr>
          <p:spPr>
            <a:xfrm>
              <a:off x="0" y="1768712"/>
              <a:ext cx="7399432" cy="598455"/>
            </a:xfrm>
            <a:prstGeom prst="rect">
              <a:avLst/>
            </a:prstGeom>
          </p:spPr>
          <p:txBody>
            <a:bodyPr lIns="0" tIns="0" rIns="0" bIns="0" rtlCol="0" anchor="t">
              <a:spAutoFit/>
            </a:bodyPr>
            <a:lstStyle/>
            <a:p>
              <a:pPr>
                <a:lnSpc>
                  <a:spcPts val="3465"/>
                </a:lnSpc>
              </a:pPr>
              <a:r>
                <a:rPr lang="en-US" sz="3150" dirty="0">
                  <a:solidFill>
                    <a:srgbClr val="FFFFFF"/>
                  </a:solidFill>
                  <a:latin typeface="Uni Sans Book" panose="00000500000000000000" charset="0"/>
                </a:rPr>
                <a:t>UNI SANS SUBHEADING</a:t>
              </a:r>
            </a:p>
          </p:txBody>
        </p:sp>
        <p:sp>
          <p:nvSpPr>
            <p:cNvPr id="15" name="TextBox 15"/>
            <p:cNvSpPr txBox="1"/>
            <p:nvPr/>
          </p:nvSpPr>
          <p:spPr>
            <a:xfrm>
              <a:off x="0" y="3345280"/>
              <a:ext cx="14013350" cy="1997075"/>
            </a:xfrm>
            <a:prstGeom prst="rect">
              <a:avLst/>
            </a:prstGeom>
          </p:spPr>
          <p:txBody>
            <a:bodyPr lIns="0" tIns="0" rIns="0" bIns="0" rtlCol="0" anchor="t">
              <a:spAutoFit/>
            </a:bodyPr>
            <a:lstStyle/>
            <a:p>
              <a:pPr marL="0" lvl="0" indent="0" algn="l">
                <a:lnSpc>
                  <a:spcPts val="3000"/>
                </a:lnSpc>
                <a:spcBef>
                  <a:spcPct val="0"/>
                </a:spcBef>
              </a:pPr>
              <a:r>
                <a:rPr lang="en-US" sz="2000" spc="40" dirty="0">
                  <a:solidFill>
                    <a:srgbClr val="FFFFFF"/>
                  </a:solidFill>
                  <a:latin typeface="Open Sans"/>
                </a:rPr>
                <a:t>Open sans body Open sans body Open sans body Open sans body Open sans body Open sans body Open sans body Open sans body Open sans body Open sans body Open sans body Open sans body Open sans body Open sans body Open sans body Open sans body Open sans body Open sans body</a:t>
              </a:r>
            </a:p>
          </p:txBody>
        </p:sp>
      </p:gr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 name="Group 2"/>
          <p:cNvGrpSpPr/>
          <p:nvPr/>
        </p:nvGrpSpPr>
        <p:grpSpPr>
          <a:xfrm>
            <a:off x="8621081" y="820583"/>
            <a:ext cx="1045838" cy="118582"/>
            <a:chOff x="0" y="0"/>
            <a:chExt cx="3785870" cy="429260"/>
          </a:xfrm>
        </p:grpSpPr>
        <p:sp>
          <p:nvSpPr>
            <p:cNvPr id="3" name="Freeform 3"/>
            <p:cNvSpPr/>
            <p:nvPr/>
          </p:nvSpPr>
          <p:spPr>
            <a:xfrm>
              <a:off x="0" y="-5080"/>
              <a:ext cx="3785870" cy="434340"/>
            </a:xfrm>
            <a:custGeom>
              <a:avLst/>
              <a:gdLst/>
              <a:ahLst/>
              <a:cxnLst/>
              <a:rect l="l" t="t" r="r" b="b"/>
              <a:pathLst>
                <a:path w="3785870" h="434340">
                  <a:moveTo>
                    <a:pt x="3768090" y="187960"/>
                  </a:moveTo>
                  <a:lnTo>
                    <a:pt x="3506470" y="11430"/>
                  </a:lnTo>
                  <a:cubicBezTo>
                    <a:pt x="3488690" y="0"/>
                    <a:pt x="3465830" y="3810"/>
                    <a:pt x="3453130" y="21590"/>
                  </a:cubicBezTo>
                  <a:cubicBezTo>
                    <a:pt x="3441700" y="39370"/>
                    <a:pt x="3445510" y="62230"/>
                    <a:pt x="3463290" y="74930"/>
                  </a:cubicBezTo>
                  <a:lnTo>
                    <a:pt x="3622040" y="181610"/>
                  </a:lnTo>
                  <a:lnTo>
                    <a:pt x="0" y="181610"/>
                  </a:lnTo>
                  <a:lnTo>
                    <a:pt x="0" y="257810"/>
                  </a:lnTo>
                  <a:lnTo>
                    <a:pt x="3622040" y="257810"/>
                  </a:lnTo>
                  <a:lnTo>
                    <a:pt x="3463290" y="364490"/>
                  </a:lnTo>
                  <a:cubicBezTo>
                    <a:pt x="3445510" y="375920"/>
                    <a:pt x="3441700" y="400050"/>
                    <a:pt x="3453130" y="417830"/>
                  </a:cubicBezTo>
                  <a:cubicBezTo>
                    <a:pt x="3460750" y="429260"/>
                    <a:pt x="3472180" y="434340"/>
                    <a:pt x="3484880" y="434340"/>
                  </a:cubicBezTo>
                  <a:cubicBezTo>
                    <a:pt x="3492500" y="434340"/>
                    <a:pt x="3500120" y="431800"/>
                    <a:pt x="3506470" y="427990"/>
                  </a:cubicBezTo>
                  <a:lnTo>
                    <a:pt x="3769360" y="251460"/>
                  </a:lnTo>
                  <a:cubicBezTo>
                    <a:pt x="3779520" y="243840"/>
                    <a:pt x="3785870" y="232410"/>
                    <a:pt x="3785870" y="219710"/>
                  </a:cubicBezTo>
                  <a:cubicBezTo>
                    <a:pt x="3785870" y="207010"/>
                    <a:pt x="3779520" y="195580"/>
                    <a:pt x="3768090" y="187960"/>
                  </a:cubicBezTo>
                  <a:close/>
                </a:path>
              </a:pathLst>
            </a:custGeom>
            <a:solidFill>
              <a:srgbClr val="B7A57A"/>
            </a:solidFill>
          </p:spPr>
          <p:txBody>
            <a:bodyPr/>
            <a:lstStyle/>
            <a:p>
              <a:endParaRPr lang="en-US"/>
            </a:p>
          </p:txBody>
        </p:sp>
      </p:grpSp>
      <p:grpSp>
        <p:nvGrpSpPr>
          <p:cNvPr id="4" name="Group 4"/>
          <p:cNvGrpSpPr/>
          <p:nvPr/>
        </p:nvGrpSpPr>
        <p:grpSpPr>
          <a:xfrm>
            <a:off x="1487612" y="1877511"/>
            <a:ext cx="16800388" cy="598758"/>
            <a:chOff x="0" y="-38100"/>
            <a:chExt cx="22400518" cy="798345"/>
          </a:xfrm>
        </p:grpSpPr>
        <p:grpSp>
          <p:nvGrpSpPr>
            <p:cNvPr id="5" name="Group 5"/>
            <p:cNvGrpSpPr/>
            <p:nvPr/>
          </p:nvGrpSpPr>
          <p:grpSpPr>
            <a:xfrm>
              <a:off x="0" y="543852"/>
              <a:ext cx="22400518" cy="216393"/>
              <a:chOff x="0" y="0"/>
              <a:chExt cx="59160299" cy="571500"/>
            </a:xfrm>
          </p:grpSpPr>
          <p:sp>
            <p:nvSpPr>
              <p:cNvPr id="6" name="Freeform 6"/>
              <p:cNvSpPr/>
              <p:nvPr/>
            </p:nvSpPr>
            <p:spPr>
              <a:xfrm>
                <a:off x="0" y="255270"/>
                <a:ext cx="59160302" cy="69850"/>
              </a:xfrm>
              <a:custGeom>
                <a:avLst/>
                <a:gdLst/>
                <a:ahLst/>
                <a:cxnLst/>
                <a:rect l="l" t="t" r="r" b="b"/>
                <a:pathLst>
                  <a:path w="59160302" h="69850">
                    <a:moveTo>
                      <a:pt x="58869467" y="0"/>
                    </a:moveTo>
                    <a:lnTo>
                      <a:pt x="0" y="0"/>
                    </a:lnTo>
                    <a:lnTo>
                      <a:pt x="0" y="69850"/>
                    </a:lnTo>
                    <a:lnTo>
                      <a:pt x="59160302" y="69850"/>
                    </a:lnTo>
                    <a:lnTo>
                      <a:pt x="59160302" y="0"/>
                    </a:lnTo>
                    <a:close/>
                  </a:path>
                </a:pathLst>
              </a:custGeom>
              <a:solidFill>
                <a:srgbClr val="EBE5D6"/>
              </a:solidFill>
            </p:spPr>
            <p:txBody>
              <a:bodyPr/>
              <a:lstStyle/>
              <a:p>
                <a:endParaRPr lang="en-US"/>
              </a:p>
            </p:txBody>
          </p:sp>
        </p:grpSp>
        <p:grpSp>
          <p:nvGrpSpPr>
            <p:cNvPr id="7" name="Group 7"/>
            <p:cNvGrpSpPr/>
            <p:nvPr/>
          </p:nvGrpSpPr>
          <p:grpSpPr>
            <a:xfrm>
              <a:off x="0" y="543852"/>
              <a:ext cx="22400518" cy="216393"/>
              <a:chOff x="0" y="0"/>
              <a:chExt cx="59160299" cy="571500"/>
            </a:xfrm>
          </p:grpSpPr>
          <p:sp>
            <p:nvSpPr>
              <p:cNvPr id="8" name="Freeform 8"/>
              <p:cNvSpPr/>
              <p:nvPr/>
            </p:nvSpPr>
            <p:spPr>
              <a:xfrm>
                <a:off x="0" y="255270"/>
                <a:ext cx="59160302" cy="69850"/>
              </a:xfrm>
              <a:custGeom>
                <a:avLst/>
                <a:gdLst/>
                <a:ahLst/>
                <a:cxnLst/>
                <a:rect l="l" t="t" r="r" b="b"/>
                <a:pathLst>
                  <a:path w="59160302" h="69850">
                    <a:moveTo>
                      <a:pt x="58869467" y="0"/>
                    </a:moveTo>
                    <a:lnTo>
                      <a:pt x="0" y="0"/>
                    </a:lnTo>
                    <a:lnTo>
                      <a:pt x="0" y="69850"/>
                    </a:lnTo>
                    <a:lnTo>
                      <a:pt x="59160302" y="69850"/>
                    </a:lnTo>
                    <a:lnTo>
                      <a:pt x="59160302" y="0"/>
                    </a:lnTo>
                    <a:close/>
                  </a:path>
                </a:pathLst>
              </a:custGeom>
              <a:solidFill>
                <a:srgbClr val="B7A57A"/>
              </a:solidFill>
            </p:spPr>
            <p:txBody>
              <a:bodyPr/>
              <a:lstStyle/>
              <a:p>
                <a:endParaRPr lang="en-US"/>
              </a:p>
            </p:txBody>
          </p:sp>
        </p:grpSp>
        <p:sp>
          <p:nvSpPr>
            <p:cNvPr id="9" name="TextBox 9"/>
            <p:cNvSpPr txBox="1"/>
            <p:nvPr/>
          </p:nvSpPr>
          <p:spPr>
            <a:xfrm>
              <a:off x="0" y="-38100"/>
              <a:ext cx="13062576" cy="447302"/>
            </a:xfrm>
            <a:prstGeom prst="rect">
              <a:avLst/>
            </a:prstGeom>
          </p:spPr>
          <p:txBody>
            <a:bodyPr lIns="0" tIns="0" rIns="0" bIns="0" rtlCol="0" anchor="t">
              <a:spAutoFit/>
            </a:bodyPr>
            <a:lstStyle/>
            <a:p>
              <a:pPr algn="just">
                <a:lnSpc>
                  <a:spcPts val="2799"/>
                </a:lnSpc>
                <a:spcBef>
                  <a:spcPct val="0"/>
                </a:spcBef>
              </a:pPr>
              <a:r>
                <a:rPr lang="en-US" sz="1999" b="1" spc="109" dirty="0">
                  <a:solidFill>
                    <a:srgbClr val="B7A57A"/>
                  </a:solidFill>
                  <a:latin typeface="Open Sans Bold"/>
                </a:rPr>
                <a:t>OPEN SANS BOLD</a:t>
              </a:r>
            </a:p>
          </p:txBody>
        </p:sp>
      </p:grpSp>
      <p:sp>
        <p:nvSpPr>
          <p:cNvPr id="10" name="TextBox 10"/>
          <p:cNvSpPr txBox="1"/>
          <p:nvPr/>
        </p:nvSpPr>
        <p:spPr>
          <a:xfrm>
            <a:off x="2868842" y="3735750"/>
            <a:ext cx="5695069" cy="4181475"/>
          </a:xfrm>
          <a:prstGeom prst="rect">
            <a:avLst/>
          </a:prstGeom>
        </p:spPr>
        <p:txBody>
          <a:bodyPr lIns="0" tIns="0" rIns="0" bIns="0" rtlCol="0" anchor="t">
            <a:spAutoFit/>
          </a:bodyPr>
          <a:lstStyle/>
          <a:p>
            <a:pPr>
              <a:lnSpc>
                <a:spcPts val="3000"/>
              </a:lnSpc>
            </a:pPr>
            <a:r>
              <a:rPr lang="en-US" sz="2000" spc="40" dirty="0">
                <a:solidFill>
                  <a:srgbClr val="B7A57A"/>
                </a:solidFill>
                <a:latin typeface="Open Sans"/>
              </a:rPr>
              <a:t>Open sans body Open sans body Open sans body Open sans body Open sans body Open sans body Open sans body Open sans body Open sans body Open sans body Open sans body Open sans body Open sans body Open sans body Open sans body Open sans body Open sans body Open sans body Open sans body Open sans body Open sans body Open sans body Open sans body Open sans body Open sans body Open sans body Open sans body</a:t>
            </a:r>
          </a:p>
        </p:txBody>
      </p:sp>
      <p:grpSp>
        <p:nvGrpSpPr>
          <p:cNvPr id="11" name="Group 11"/>
          <p:cNvGrpSpPr/>
          <p:nvPr/>
        </p:nvGrpSpPr>
        <p:grpSpPr>
          <a:xfrm>
            <a:off x="10525230" y="3138490"/>
            <a:ext cx="5832742" cy="2517975"/>
            <a:chOff x="0" y="0"/>
            <a:chExt cx="7776990" cy="3357299"/>
          </a:xfrm>
        </p:grpSpPr>
        <p:sp>
          <p:nvSpPr>
            <p:cNvPr id="12" name="TextBox 12"/>
            <p:cNvSpPr txBox="1"/>
            <p:nvPr/>
          </p:nvSpPr>
          <p:spPr>
            <a:xfrm>
              <a:off x="0" y="1360224"/>
              <a:ext cx="7776990" cy="1997075"/>
            </a:xfrm>
            <a:prstGeom prst="rect">
              <a:avLst/>
            </a:prstGeom>
          </p:spPr>
          <p:txBody>
            <a:bodyPr lIns="0" tIns="0" rIns="0" bIns="0" rtlCol="0" anchor="t">
              <a:spAutoFit/>
            </a:bodyPr>
            <a:lstStyle/>
            <a:p>
              <a:pPr marL="0" lvl="0" indent="0" algn="l">
                <a:lnSpc>
                  <a:spcPts val="3000"/>
                </a:lnSpc>
                <a:spcBef>
                  <a:spcPct val="0"/>
                </a:spcBef>
              </a:pPr>
              <a:r>
                <a:rPr lang="en-US" sz="2000" spc="40" dirty="0">
                  <a:solidFill>
                    <a:srgbClr val="B7A57A"/>
                  </a:solidFill>
                  <a:latin typeface="Open Sans"/>
                </a:rPr>
                <a:t>Open sans body Open sans body Open sans body Open sans body Open sans body Open sans body Open sans body Open sans body Open sans body</a:t>
              </a:r>
            </a:p>
          </p:txBody>
        </p:sp>
        <p:sp>
          <p:nvSpPr>
            <p:cNvPr id="13" name="TextBox 13"/>
            <p:cNvSpPr txBox="1"/>
            <p:nvPr/>
          </p:nvSpPr>
          <p:spPr>
            <a:xfrm>
              <a:off x="0" y="38100"/>
              <a:ext cx="5782517" cy="807720"/>
            </a:xfrm>
            <a:prstGeom prst="rect">
              <a:avLst/>
            </a:prstGeom>
          </p:spPr>
          <p:txBody>
            <a:bodyPr lIns="0" tIns="0" rIns="0" bIns="0" rtlCol="0" anchor="t">
              <a:spAutoFit/>
            </a:bodyPr>
            <a:lstStyle/>
            <a:p>
              <a:pPr>
                <a:lnSpc>
                  <a:spcPts val="4620"/>
                </a:lnSpc>
              </a:pPr>
              <a:r>
                <a:rPr lang="en-US" sz="4200" dirty="0">
                  <a:solidFill>
                    <a:srgbClr val="B7A57A"/>
                  </a:solidFill>
                  <a:latin typeface="Encode Sans Black" pitchFamily="2" charset="0"/>
                </a:rPr>
                <a:t>ENCODE SANS</a:t>
              </a:r>
            </a:p>
          </p:txBody>
        </p:sp>
      </p:grpSp>
      <p:grpSp>
        <p:nvGrpSpPr>
          <p:cNvPr id="14" name="Group 14"/>
          <p:cNvGrpSpPr/>
          <p:nvPr/>
        </p:nvGrpSpPr>
        <p:grpSpPr>
          <a:xfrm>
            <a:off x="10525230" y="6396328"/>
            <a:ext cx="5832742" cy="2567380"/>
            <a:chOff x="0" y="0"/>
            <a:chExt cx="7776990" cy="3423173"/>
          </a:xfrm>
        </p:grpSpPr>
        <p:sp>
          <p:nvSpPr>
            <p:cNvPr id="15" name="TextBox 15"/>
            <p:cNvSpPr txBox="1"/>
            <p:nvPr/>
          </p:nvSpPr>
          <p:spPr>
            <a:xfrm>
              <a:off x="0" y="1426098"/>
              <a:ext cx="7776990" cy="1997075"/>
            </a:xfrm>
            <a:prstGeom prst="rect">
              <a:avLst/>
            </a:prstGeom>
          </p:spPr>
          <p:txBody>
            <a:bodyPr lIns="0" tIns="0" rIns="0" bIns="0" rtlCol="0" anchor="t">
              <a:spAutoFit/>
            </a:bodyPr>
            <a:lstStyle/>
            <a:p>
              <a:pPr marL="0" lvl="0" indent="0" algn="l">
                <a:lnSpc>
                  <a:spcPts val="3000"/>
                </a:lnSpc>
                <a:spcBef>
                  <a:spcPct val="0"/>
                </a:spcBef>
              </a:pPr>
              <a:r>
                <a:rPr lang="en-US" sz="2000" spc="40" dirty="0">
                  <a:solidFill>
                    <a:srgbClr val="B7A57A"/>
                  </a:solidFill>
                  <a:latin typeface="Open Sans"/>
                </a:rPr>
                <a:t>Open sans body Open sans body Open sans body Open sans body Open sans body Open sans body Open sans body Open sans body Open sans body</a:t>
              </a:r>
            </a:p>
          </p:txBody>
        </p:sp>
        <p:sp>
          <p:nvSpPr>
            <p:cNvPr id="16" name="TextBox 16"/>
            <p:cNvSpPr txBox="1"/>
            <p:nvPr/>
          </p:nvSpPr>
          <p:spPr>
            <a:xfrm>
              <a:off x="0" y="38100"/>
              <a:ext cx="5782517" cy="807720"/>
            </a:xfrm>
            <a:prstGeom prst="rect">
              <a:avLst/>
            </a:prstGeom>
          </p:spPr>
          <p:txBody>
            <a:bodyPr lIns="0" tIns="0" rIns="0" bIns="0" rtlCol="0" anchor="t">
              <a:spAutoFit/>
            </a:bodyPr>
            <a:lstStyle/>
            <a:p>
              <a:pPr marL="0" lvl="0" indent="0" algn="l">
                <a:lnSpc>
                  <a:spcPts val="4620"/>
                </a:lnSpc>
                <a:spcBef>
                  <a:spcPct val="0"/>
                </a:spcBef>
              </a:pPr>
              <a:r>
                <a:rPr lang="en-US" sz="4200" dirty="0">
                  <a:solidFill>
                    <a:srgbClr val="B7A57A"/>
                  </a:solidFill>
                  <a:latin typeface="Encode Sans Black" pitchFamily="2" charset="0"/>
                </a:rPr>
                <a:t>ENCODE SANS</a:t>
              </a:r>
            </a:p>
          </p:txBody>
        </p:sp>
      </p:grpSp>
      <p:sp>
        <p:nvSpPr>
          <p:cNvPr id="17" name="TextBox 17"/>
          <p:cNvSpPr txBox="1"/>
          <p:nvPr/>
        </p:nvSpPr>
        <p:spPr>
          <a:xfrm>
            <a:off x="1468934" y="735965"/>
            <a:ext cx="979140" cy="236155"/>
          </a:xfrm>
          <a:prstGeom prst="rect">
            <a:avLst/>
          </a:prstGeom>
        </p:spPr>
        <p:txBody>
          <a:bodyPr lIns="0" tIns="0" rIns="0" bIns="0" rtlCol="0" anchor="t">
            <a:spAutoFit/>
          </a:bodyPr>
          <a:lstStyle/>
          <a:p>
            <a:pPr algn="ctr">
              <a:lnSpc>
                <a:spcPts val="1959"/>
              </a:lnSpc>
              <a:spcBef>
                <a:spcPct val="0"/>
              </a:spcBef>
            </a:pPr>
            <a:r>
              <a:rPr lang="en-US" sz="1399" spc="214" dirty="0">
                <a:solidFill>
                  <a:srgbClr val="85754D"/>
                </a:solidFill>
                <a:latin typeface="Uni Sans Book" panose="00000500000000000000" charset="0"/>
                <a:ea typeface="Open Sans" panose="020B0604020202020204" charset="0"/>
                <a:cs typeface="Open Sans" panose="020B0604020202020204" charset="0"/>
              </a:rPr>
              <a:t>UNI SANS</a:t>
            </a:r>
          </a:p>
        </p:txBody>
      </p:sp>
      <p:sp>
        <p:nvSpPr>
          <p:cNvPr id="18" name="TextBox 18"/>
          <p:cNvSpPr txBox="1"/>
          <p:nvPr/>
        </p:nvSpPr>
        <p:spPr>
          <a:xfrm>
            <a:off x="14620721" y="735965"/>
            <a:ext cx="2638579" cy="236155"/>
          </a:xfrm>
          <a:prstGeom prst="rect">
            <a:avLst/>
          </a:prstGeom>
        </p:spPr>
        <p:txBody>
          <a:bodyPr lIns="0" tIns="0" rIns="0" bIns="0" rtlCol="0" anchor="t">
            <a:spAutoFit/>
          </a:bodyPr>
          <a:lstStyle/>
          <a:p>
            <a:pPr algn="r">
              <a:lnSpc>
                <a:spcPts val="1959"/>
              </a:lnSpc>
              <a:spcBef>
                <a:spcPct val="0"/>
              </a:spcBef>
            </a:pPr>
            <a:r>
              <a:rPr lang="en-US" sz="1399" spc="214" dirty="0">
                <a:solidFill>
                  <a:srgbClr val="85754D"/>
                </a:solidFill>
                <a:latin typeface="Uni Sans Book" panose="00000500000000000000" charset="0"/>
              </a:rPr>
              <a:t>UNI SANS </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0">
  <p:cSld>
    <p:bg>
      <p:bgPr>
        <a:solidFill>
          <a:srgbClr val="4B2E83"/>
        </a:solidFill>
        <a:effectLst/>
      </p:bgPr>
    </p:bg>
    <p:spTree>
      <p:nvGrpSpPr>
        <p:cNvPr id="1" name=""/>
        <p:cNvGrpSpPr/>
        <p:nvPr/>
      </p:nvGrpSpPr>
      <p:grpSpPr>
        <a:xfrm>
          <a:off x="0" y="0"/>
          <a:ext cx="0" cy="0"/>
          <a:chOff x="0" y="0"/>
          <a:chExt cx="0" cy="0"/>
        </a:xfrm>
      </p:grpSpPr>
      <p:grpSp>
        <p:nvGrpSpPr>
          <p:cNvPr id="2" name="Group 2"/>
          <p:cNvGrpSpPr/>
          <p:nvPr/>
        </p:nvGrpSpPr>
        <p:grpSpPr>
          <a:xfrm>
            <a:off x="1487612" y="1906086"/>
            <a:ext cx="16800388" cy="570184"/>
            <a:chOff x="0" y="0"/>
            <a:chExt cx="22400518" cy="760246"/>
          </a:xfrm>
        </p:grpSpPr>
        <p:grpSp>
          <p:nvGrpSpPr>
            <p:cNvPr id="3" name="Group 3"/>
            <p:cNvGrpSpPr/>
            <p:nvPr/>
          </p:nvGrpSpPr>
          <p:grpSpPr>
            <a:xfrm>
              <a:off x="0" y="543852"/>
              <a:ext cx="22400518" cy="216393"/>
              <a:chOff x="0" y="0"/>
              <a:chExt cx="59160299" cy="571500"/>
            </a:xfrm>
          </p:grpSpPr>
          <p:sp>
            <p:nvSpPr>
              <p:cNvPr id="4" name="Freeform 4"/>
              <p:cNvSpPr/>
              <p:nvPr/>
            </p:nvSpPr>
            <p:spPr>
              <a:xfrm>
                <a:off x="0" y="255270"/>
                <a:ext cx="59160302" cy="69850"/>
              </a:xfrm>
              <a:custGeom>
                <a:avLst/>
                <a:gdLst/>
                <a:ahLst/>
                <a:cxnLst/>
                <a:rect l="l" t="t" r="r" b="b"/>
                <a:pathLst>
                  <a:path w="59160302" h="69850">
                    <a:moveTo>
                      <a:pt x="58869467" y="0"/>
                    </a:moveTo>
                    <a:lnTo>
                      <a:pt x="0" y="0"/>
                    </a:lnTo>
                    <a:lnTo>
                      <a:pt x="0" y="69850"/>
                    </a:lnTo>
                    <a:lnTo>
                      <a:pt x="59160302" y="69850"/>
                    </a:lnTo>
                    <a:lnTo>
                      <a:pt x="59160302" y="0"/>
                    </a:lnTo>
                    <a:close/>
                  </a:path>
                </a:pathLst>
              </a:custGeom>
              <a:solidFill>
                <a:srgbClr val="EBE5D6"/>
              </a:solidFill>
            </p:spPr>
            <p:txBody>
              <a:bodyPr/>
              <a:lstStyle/>
              <a:p>
                <a:endParaRPr lang="en-US"/>
              </a:p>
            </p:txBody>
          </p:sp>
        </p:grpSp>
        <p:grpSp>
          <p:nvGrpSpPr>
            <p:cNvPr id="5" name="Group 5"/>
            <p:cNvGrpSpPr/>
            <p:nvPr/>
          </p:nvGrpSpPr>
          <p:grpSpPr>
            <a:xfrm>
              <a:off x="0" y="543852"/>
              <a:ext cx="22400518" cy="216393"/>
              <a:chOff x="0" y="0"/>
              <a:chExt cx="59160299" cy="571500"/>
            </a:xfrm>
          </p:grpSpPr>
          <p:sp>
            <p:nvSpPr>
              <p:cNvPr id="6" name="Freeform 6"/>
              <p:cNvSpPr/>
              <p:nvPr/>
            </p:nvSpPr>
            <p:spPr>
              <a:xfrm>
                <a:off x="0" y="255270"/>
                <a:ext cx="59160302" cy="69850"/>
              </a:xfrm>
              <a:custGeom>
                <a:avLst/>
                <a:gdLst/>
                <a:ahLst/>
                <a:cxnLst/>
                <a:rect l="l" t="t" r="r" b="b"/>
                <a:pathLst>
                  <a:path w="59160302" h="69850">
                    <a:moveTo>
                      <a:pt x="58869467" y="0"/>
                    </a:moveTo>
                    <a:lnTo>
                      <a:pt x="0" y="0"/>
                    </a:lnTo>
                    <a:lnTo>
                      <a:pt x="0" y="69850"/>
                    </a:lnTo>
                    <a:lnTo>
                      <a:pt x="59160302" y="69850"/>
                    </a:lnTo>
                    <a:lnTo>
                      <a:pt x="59160302" y="0"/>
                    </a:lnTo>
                    <a:close/>
                  </a:path>
                </a:pathLst>
              </a:custGeom>
              <a:solidFill>
                <a:srgbClr val="EBE5D6"/>
              </a:solidFill>
            </p:spPr>
            <p:txBody>
              <a:bodyPr/>
              <a:lstStyle/>
              <a:p>
                <a:endParaRPr lang="en-US"/>
              </a:p>
            </p:txBody>
          </p:sp>
        </p:grpSp>
        <p:sp>
          <p:nvSpPr>
            <p:cNvPr id="7" name="TextBox 7"/>
            <p:cNvSpPr txBox="1"/>
            <p:nvPr/>
          </p:nvSpPr>
          <p:spPr>
            <a:xfrm>
              <a:off x="0" y="-38100"/>
              <a:ext cx="13062577" cy="440267"/>
            </a:xfrm>
            <a:prstGeom prst="rect">
              <a:avLst/>
            </a:prstGeom>
          </p:spPr>
          <p:txBody>
            <a:bodyPr lIns="0" tIns="0" rIns="0" bIns="0" rtlCol="0" anchor="t">
              <a:spAutoFit/>
            </a:bodyPr>
            <a:lstStyle/>
            <a:p>
              <a:pPr marL="0" lvl="0" indent="0" algn="just">
                <a:lnSpc>
                  <a:spcPts val="2799"/>
                </a:lnSpc>
                <a:spcBef>
                  <a:spcPct val="0"/>
                </a:spcBef>
              </a:pPr>
              <a:r>
                <a:rPr lang="en-US" sz="1999" spc="109" dirty="0">
                  <a:solidFill>
                    <a:srgbClr val="FFFFFF"/>
                  </a:solidFill>
                  <a:latin typeface="Open Sans Bold"/>
                </a:rPr>
                <a:t>OPEN SANS BOLD </a:t>
              </a:r>
            </a:p>
          </p:txBody>
        </p:sp>
      </p:grpSp>
      <p:sp>
        <p:nvSpPr>
          <p:cNvPr id="8" name="AutoShape 8"/>
          <p:cNvSpPr/>
          <p:nvPr/>
        </p:nvSpPr>
        <p:spPr>
          <a:xfrm>
            <a:off x="7249537" y="4227121"/>
            <a:ext cx="4614326" cy="2807623"/>
          </a:xfrm>
          <a:prstGeom prst="rect">
            <a:avLst/>
          </a:prstGeom>
          <a:solidFill>
            <a:srgbClr val="F5F5EF"/>
          </a:solidFill>
        </p:spPr>
        <p:txBody>
          <a:bodyPr/>
          <a:lstStyle/>
          <a:p>
            <a:endParaRPr lang="en-US"/>
          </a:p>
        </p:txBody>
      </p:sp>
      <p:grpSp>
        <p:nvGrpSpPr>
          <p:cNvPr id="9" name="Group 9"/>
          <p:cNvGrpSpPr/>
          <p:nvPr/>
        </p:nvGrpSpPr>
        <p:grpSpPr>
          <a:xfrm>
            <a:off x="7700280" y="4721619"/>
            <a:ext cx="3712840" cy="1818627"/>
            <a:chOff x="0" y="0"/>
            <a:chExt cx="19405966" cy="9505451"/>
          </a:xfrm>
        </p:grpSpPr>
        <p:sp>
          <p:nvSpPr>
            <p:cNvPr id="10" name="Freeform 10"/>
            <p:cNvSpPr/>
            <p:nvPr/>
          </p:nvSpPr>
          <p:spPr>
            <a:xfrm>
              <a:off x="0" y="0"/>
              <a:ext cx="19405966" cy="9505451"/>
            </a:xfrm>
            <a:custGeom>
              <a:avLst/>
              <a:gdLst/>
              <a:ahLst/>
              <a:cxnLst/>
              <a:rect l="l" t="t" r="r" b="b"/>
              <a:pathLst>
                <a:path w="19405966" h="9505451">
                  <a:moveTo>
                    <a:pt x="0" y="0"/>
                  </a:moveTo>
                  <a:lnTo>
                    <a:pt x="0" y="9505451"/>
                  </a:lnTo>
                  <a:lnTo>
                    <a:pt x="19405966" y="9505451"/>
                  </a:lnTo>
                  <a:lnTo>
                    <a:pt x="19405966" y="0"/>
                  </a:lnTo>
                  <a:lnTo>
                    <a:pt x="0" y="0"/>
                  </a:lnTo>
                  <a:close/>
                  <a:moveTo>
                    <a:pt x="19345005" y="9444491"/>
                  </a:moveTo>
                  <a:lnTo>
                    <a:pt x="59690" y="9444491"/>
                  </a:lnTo>
                  <a:lnTo>
                    <a:pt x="59690" y="59690"/>
                  </a:lnTo>
                  <a:lnTo>
                    <a:pt x="19345005" y="59690"/>
                  </a:lnTo>
                  <a:lnTo>
                    <a:pt x="19345005" y="9444491"/>
                  </a:lnTo>
                  <a:close/>
                </a:path>
              </a:pathLst>
            </a:custGeom>
            <a:solidFill>
              <a:srgbClr val="737373">
                <a:alpha val="19608"/>
              </a:srgbClr>
            </a:solidFill>
          </p:spPr>
          <p:txBody>
            <a:bodyPr/>
            <a:lstStyle/>
            <a:p>
              <a:endParaRPr lang="en-US"/>
            </a:p>
          </p:txBody>
        </p:sp>
      </p:grpSp>
      <p:sp>
        <p:nvSpPr>
          <p:cNvPr id="11" name="AutoShape 11"/>
          <p:cNvSpPr/>
          <p:nvPr/>
        </p:nvSpPr>
        <p:spPr>
          <a:xfrm rot="-5400000">
            <a:off x="12335655" y="5187233"/>
            <a:ext cx="4692783" cy="2772558"/>
          </a:xfrm>
          <a:prstGeom prst="rect">
            <a:avLst/>
          </a:prstGeom>
          <a:solidFill>
            <a:srgbClr val="F5F5EF"/>
          </a:solidFill>
        </p:spPr>
        <p:txBody>
          <a:bodyPr/>
          <a:lstStyle/>
          <a:p>
            <a:endParaRPr lang="en-US"/>
          </a:p>
        </p:txBody>
      </p:sp>
      <p:grpSp>
        <p:nvGrpSpPr>
          <p:cNvPr id="12" name="Group 12"/>
          <p:cNvGrpSpPr/>
          <p:nvPr/>
        </p:nvGrpSpPr>
        <p:grpSpPr>
          <a:xfrm rot="-5400000">
            <a:off x="12716226" y="5646708"/>
            <a:ext cx="3931641" cy="1840035"/>
            <a:chOff x="0" y="0"/>
            <a:chExt cx="20310493" cy="9505451"/>
          </a:xfrm>
        </p:grpSpPr>
        <p:sp>
          <p:nvSpPr>
            <p:cNvPr id="13" name="Freeform 13"/>
            <p:cNvSpPr/>
            <p:nvPr/>
          </p:nvSpPr>
          <p:spPr>
            <a:xfrm>
              <a:off x="0" y="0"/>
              <a:ext cx="20310494" cy="9505451"/>
            </a:xfrm>
            <a:custGeom>
              <a:avLst/>
              <a:gdLst/>
              <a:ahLst/>
              <a:cxnLst/>
              <a:rect l="l" t="t" r="r" b="b"/>
              <a:pathLst>
                <a:path w="20310494" h="9505451">
                  <a:moveTo>
                    <a:pt x="0" y="0"/>
                  </a:moveTo>
                  <a:lnTo>
                    <a:pt x="0" y="9505451"/>
                  </a:lnTo>
                  <a:lnTo>
                    <a:pt x="20310494" y="9505451"/>
                  </a:lnTo>
                  <a:lnTo>
                    <a:pt x="20310494" y="0"/>
                  </a:lnTo>
                  <a:lnTo>
                    <a:pt x="0" y="0"/>
                  </a:lnTo>
                  <a:close/>
                  <a:moveTo>
                    <a:pt x="20249533" y="9444491"/>
                  </a:moveTo>
                  <a:lnTo>
                    <a:pt x="59690" y="9444491"/>
                  </a:lnTo>
                  <a:lnTo>
                    <a:pt x="59690" y="59690"/>
                  </a:lnTo>
                  <a:lnTo>
                    <a:pt x="20249533" y="59690"/>
                  </a:lnTo>
                  <a:lnTo>
                    <a:pt x="20249533" y="9444491"/>
                  </a:lnTo>
                  <a:close/>
                </a:path>
              </a:pathLst>
            </a:custGeom>
            <a:solidFill>
              <a:srgbClr val="737373">
                <a:alpha val="19608"/>
              </a:srgbClr>
            </a:solidFill>
          </p:spPr>
          <p:txBody>
            <a:bodyPr/>
            <a:lstStyle/>
            <a:p>
              <a:endParaRPr lang="en-US"/>
            </a:p>
          </p:txBody>
        </p:sp>
      </p:grpSp>
      <p:sp>
        <p:nvSpPr>
          <p:cNvPr id="14" name="AutoShape 14"/>
          <p:cNvSpPr/>
          <p:nvPr/>
        </p:nvSpPr>
        <p:spPr>
          <a:xfrm>
            <a:off x="1487612" y="4227121"/>
            <a:ext cx="4630049" cy="4687542"/>
          </a:xfrm>
          <a:prstGeom prst="rect">
            <a:avLst/>
          </a:prstGeom>
          <a:solidFill>
            <a:srgbClr val="F5F5EF"/>
          </a:solidFill>
        </p:spPr>
        <p:txBody>
          <a:bodyPr/>
          <a:lstStyle/>
          <a:p>
            <a:endParaRPr lang="en-US"/>
          </a:p>
        </p:txBody>
      </p:sp>
      <p:grpSp>
        <p:nvGrpSpPr>
          <p:cNvPr id="15" name="Group 15"/>
          <p:cNvGrpSpPr/>
          <p:nvPr/>
        </p:nvGrpSpPr>
        <p:grpSpPr>
          <a:xfrm>
            <a:off x="1887745" y="4587268"/>
            <a:ext cx="3829782" cy="3945279"/>
            <a:chOff x="0" y="0"/>
            <a:chExt cx="21443877" cy="22090570"/>
          </a:xfrm>
        </p:grpSpPr>
        <p:sp>
          <p:nvSpPr>
            <p:cNvPr id="16" name="Freeform 16"/>
            <p:cNvSpPr/>
            <p:nvPr/>
          </p:nvSpPr>
          <p:spPr>
            <a:xfrm>
              <a:off x="0" y="0"/>
              <a:ext cx="21443877" cy="22090569"/>
            </a:xfrm>
            <a:custGeom>
              <a:avLst/>
              <a:gdLst/>
              <a:ahLst/>
              <a:cxnLst/>
              <a:rect l="l" t="t" r="r" b="b"/>
              <a:pathLst>
                <a:path w="21443877" h="22090569">
                  <a:moveTo>
                    <a:pt x="0" y="0"/>
                  </a:moveTo>
                  <a:lnTo>
                    <a:pt x="0" y="22090569"/>
                  </a:lnTo>
                  <a:lnTo>
                    <a:pt x="21443877" y="22090569"/>
                  </a:lnTo>
                  <a:lnTo>
                    <a:pt x="21443877" y="0"/>
                  </a:lnTo>
                  <a:lnTo>
                    <a:pt x="0" y="0"/>
                  </a:lnTo>
                  <a:close/>
                  <a:moveTo>
                    <a:pt x="21382917" y="22029610"/>
                  </a:moveTo>
                  <a:lnTo>
                    <a:pt x="59690" y="22029610"/>
                  </a:lnTo>
                  <a:lnTo>
                    <a:pt x="59690" y="59690"/>
                  </a:lnTo>
                  <a:lnTo>
                    <a:pt x="21382917" y="59690"/>
                  </a:lnTo>
                  <a:lnTo>
                    <a:pt x="21382917" y="22029610"/>
                  </a:lnTo>
                  <a:close/>
                </a:path>
              </a:pathLst>
            </a:custGeom>
            <a:solidFill>
              <a:srgbClr val="737373">
                <a:alpha val="19608"/>
              </a:srgbClr>
            </a:solidFill>
          </p:spPr>
          <p:txBody>
            <a:bodyPr/>
            <a:lstStyle/>
            <a:p>
              <a:endParaRPr lang="en-US"/>
            </a:p>
          </p:txBody>
        </p:sp>
      </p:grpSp>
      <p:sp>
        <p:nvSpPr>
          <p:cNvPr id="17" name="TextBox 17"/>
          <p:cNvSpPr txBox="1"/>
          <p:nvPr/>
        </p:nvSpPr>
        <p:spPr>
          <a:xfrm>
            <a:off x="1487612" y="2755849"/>
            <a:ext cx="7243688" cy="596265"/>
          </a:xfrm>
          <a:prstGeom prst="rect">
            <a:avLst/>
          </a:prstGeom>
        </p:spPr>
        <p:txBody>
          <a:bodyPr lIns="0" tIns="0" rIns="0" bIns="0" rtlCol="0" anchor="t">
            <a:spAutoFit/>
          </a:bodyPr>
          <a:lstStyle/>
          <a:p>
            <a:pPr marL="0" lvl="0" indent="0" algn="l">
              <a:lnSpc>
                <a:spcPts val="4620"/>
              </a:lnSpc>
              <a:spcBef>
                <a:spcPct val="0"/>
              </a:spcBef>
            </a:pPr>
            <a:r>
              <a:rPr lang="en-US" sz="4200" dirty="0">
                <a:solidFill>
                  <a:srgbClr val="FFFFFF"/>
                </a:solidFill>
                <a:latin typeface="Encode Sans Black" pitchFamily="2" charset="0"/>
              </a:rPr>
              <a:t>ENCODE SANS HEADING</a:t>
            </a:r>
          </a:p>
        </p:txBody>
      </p:sp>
      <p:sp>
        <p:nvSpPr>
          <p:cNvPr id="18" name="TextBox 18"/>
          <p:cNvSpPr txBox="1"/>
          <p:nvPr/>
        </p:nvSpPr>
        <p:spPr>
          <a:xfrm>
            <a:off x="3023054" y="3568250"/>
            <a:ext cx="4063545" cy="521746"/>
          </a:xfrm>
          <a:prstGeom prst="rect">
            <a:avLst/>
          </a:prstGeom>
        </p:spPr>
        <p:txBody>
          <a:bodyPr wrap="square" lIns="0" tIns="0" rIns="0" bIns="0" rtlCol="0" anchor="t">
            <a:spAutoFit/>
          </a:bodyPr>
          <a:lstStyle/>
          <a:p>
            <a:pPr marL="0" lvl="0" indent="0" algn="just">
              <a:lnSpc>
                <a:spcPts val="4409"/>
              </a:lnSpc>
              <a:spcBef>
                <a:spcPct val="0"/>
              </a:spcBef>
            </a:pPr>
            <a:r>
              <a:rPr lang="en-US" sz="3150" spc="173" dirty="0">
                <a:solidFill>
                  <a:srgbClr val="FFFFFF"/>
                </a:solidFill>
                <a:latin typeface="Uni Sans Book" panose="00000500000000000000" charset="0"/>
              </a:rPr>
              <a:t>UNI SANS</a:t>
            </a:r>
          </a:p>
        </p:txBody>
      </p:sp>
      <p:sp>
        <p:nvSpPr>
          <p:cNvPr id="19" name="TextBox 19"/>
          <p:cNvSpPr txBox="1"/>
          <p:nvPr/>
        </p:nvSpPr>
        <p:spPr>
          <a:xfrm>
            <a:off x="8506160" y="3568250"/>
            <a:ext cx="1999655" cy="521746"/>
          </a:xfrm>
          <a:prstGeom prst="rect">
            <a:avLst/>
          </a:prstGeom>
        </p:spPr>
        <p:txBody>
          <a:bodyPr lIns="0" tIns="0" rIns="0" bIns="0" rtlCol="0" anchor="t">
            <a:spAutoFit/>
          </a:bodyPr>
          <a:lstStyle/>
          <a:p>
            <a:pPr marL="0" lvl="0" indent="0" algn="just">
              <a:lnSpc>
                <a:spcPts val="4409"/>
              </a:lnSpc>
              <a:spcBef>
                <a:spcPct val="0"/>
              </a:spcBef>
            </a:pPr>
            <a:r>
              <a:rPr lang="en-US" sz="3150" spc="173" dirty="0">
                <a:solidFill>
                  <a:srgbClr val="FFFFFF"/>
                </a:solidFill>
                <a:latin typeface="Uni Sans Book" panose="00000500000000000000" charset="0"/>
              </a:rPr>
              <a:t>UNI SANS </a:t>
            </a:r>
          </a:p>
        </p:txBody>
      </p:sp>
      <p:sp>
        <p:nvSpPr>
          <p:cNvPr id="20" name="TextBox 20"/>
          <p:cNvSpPr txBox="1"/>
          <p:nvPr/>
        </p:nvSpPr>
        <p:spPr>
          <a:xfrm>
            <a:off x="13762028" y="3568250"/>
            <a:ext cx="2925771" cy="521746"/>
          </a:xfrm>
          <a:prstGeom prst="rect">
            <a:avLst/>
          </a:prstGeom>
        </p:spPr>
        <p:txBody>
          <a:bodyPr wrap="square" lIns="0" tIns="0" rIns="0" bIns="0" rtlCol="0" anchor="t">
            <a:spAutoFit/>
          </a:bodyPr>
          <a:lstStyle/>
          <a:p>
            <a:pPr marL="0" lvl="0" indent="0" algn="just">
              <a:lnSpc>
                <a:spcPts val="4409"/>
              </a:lnSpc>
              <a:spcBef>
                <a:spcPct val="0"/>
              </a:spcBef>
            </a:pPr>
            <a:r>
              <a:rPr lang="en-US" sz="3150" spc="173" dirty="0">
                <a:solidFill>
                  <a:srgbClr val="FFFFFF"/>
                </a:solidFill>
                <a:latin typeface="Uni Sans Book" panose="00000500000000000000" charset="0"/>
              </a:rPr>
              <a:t>UNI SANS</a:t>
            </a:r>
          </a:p>
        </p:txBody>
      </p:sp>
      <p:sp>
        <p:nvSpPr>
          <p:cNvPr id="21" name="TextBox 21"/>
          <p:cNvSpPr txBox="1"/>
          <p:nvPr/>
        </p:nvSpPr>
        <p:spPr>
          <a:xfrm>
            <a:off x="1739652" y="735965"/>
            <a:ext cx="1045369" cy="236155"/>
          </a:xfrm>
          <a:prstGeom prst="rect">
            <a:avLst/>
          </a:prstGeom>
        </p:spPr>
        <p:txBody>
          <a:bodyPr lIns="0" tIns="0" rIns="0" bIns="0" rtlCol="0" anchor="t">
            <a:spAutoFit/>
          </a:bodyPr>
          <a:lstStyle/>
          <a:p>
            <a:pPr algn="ctr">
              <a:lnSpc>
                <a:spcPts val="1959"/>
              </a:lnSpc>
              <a:spcBef>
                <a:spcPct val="0"/>
              </a:spcBef>
            </a:pPr>
            <a:r>
              <a:rPr lang="en-US" sz="1399" spc="214" dirty="0">
                <a:solidFill>
                  <a:srgbClr val="FFFFFF"/>
                </a:solidFill>
                <a:latin typeface="Uni Sans Book" panose="00000500000000000000" charset="0"/>
              </a:rPr>
              <a:t>UNI SANS </a:t>
            </a:r>
          </a:p>
        </p:txBody>
      </p:sp>
      <p:sp>
        <p:nvSpPr>
          <p:cNvPr id="22" name="TextBox 22"/>
          <p:cNvSpPr txBox="1"/>
          <p:nvPr/>
        </p:nvSpPr>
        <p:spPr>
          <a:xfrm>
            <a:off x="15517661" y="735965"/>
            <a:ext cx="1045369" cy="236155"/>
          </a:xfrm>
          <a:prstGeom prst="rect">
            <a:avLst/>
          </a:prstGeom>
        </p:spPr>
        <p:txBody>
          <a:bodyPr lIns="0" tIns="0" rIns="0" bIns="0" rtlCol="0" anchor="t">
            <a:spAutoFit/>
          </a:bodyPr>
          <a:lstStyle/>
          <a:p>
            <a:pPr algn="ctr">
              <a:lnSpc>
                <a:spcPts val="1959"/>
              </a:lnSpc>
              <a:spcBef>
                <a:spcPct val="0"/>
              </a:spcBef>
            </a:pPr>
            <a:r>
              <a:rPr lang="en-US" sz="1399" spc="214" dirty="0">
                <a:solidFill>
                  <a:srgbClr val="FFFFFF"/>
                </a:solidFill>
                <a:latin typeface="Uni Sans Book" panose="00000500000000000000" charset="0"/>
              </a:rPr>
              <a:t>UNI SANS </a:t>
            </a:r>
          </a:p>
        </p:txBody>
      </p:sp>
      <p:grpSp>
        <p:nvGrpSpPr>
          <p:cNvPr id="23" name="Group 23"/>
          <p:cNvGrpSpPr/>
          <p:nvPr/>
        </p:nvGrpSpPr>
        <p:grpSpPr>
          <a:xfrm>
            <a:off x="8621081" y="733824"/>
            <a:ext cx="1045838" cy="118582"/>
            <a:chOff x="0" y="0"/>
            <a:chExt cx="3785870" cy="429260"/>
          </a:xfrm>
        </p:grpSpPr>
        <p:sp>
          <p:nvSpPr>
            <p:cNvPr id="24" name="Freeform 24"/>
            <p:cNvSpPr/>
            <p:nvPr/>
          </p:nvSpPr>
          <p:spPr>
            <a:xfrm>
              <a:off x="0" y="-5080"/>
              <a:ext cx="3785870" cy="434340"/>
            </a:xfrm>
            <a:custGeom>
              <a:avLst/>
              <a:gdLst/>
              <a:ahLst/>
              <a:cxnLst/>
              <a:rect l="l" t="t" r="r" b="b"/>
              <a:pathLst>
                <a:path w="3785870" h="434340">
                  <a:moveTo>
                    <a:pt x="3768090" y="187960"/>
                  </a:moveTo>
                  <a:lnTo>
                    <a:pt x="3506470" y="11430"/>
                  </a:lnTo>
                  <a:cubicBezTo>
                    <a:pt x="3488690" y="0"/>
                    <a:pt x="3465830" y="3810"/>
                    <a:pt x="3453130" y="21590"/>
                  </a:cubicBezTo>
                  <a:cubicBezTo>
                    <a:pt x="3441700" y="39370"/>
                    <a:pt x="3445510" y="62230"/>
                    <a:pt x="3463290" y="74930"/>
                  </a:cubicBezTo>
                  <a:lnTo>
                    <a:pt x="3622040" y="181610"/>
                  </a:lnTo>
                  <a:lnTo>
                    <a:pt x="0" y="181610"/>
                  </a:lnTo>
                  <a:lnTo>
                    <a:pt x="0" y="257810"/>
                  </a:lnTo>
                  <a:lnTo>
                    <a:pt x="3622040" y="257810"/>
                  </a:lnTo>
                  <a:lnTo>
                    <a:pt x="3463290" y="364490"/>
                  </a:lnTo>
                  <a:cubicBezTo>
                    <a:pt x="3445510" y="375920"/>
                    <a:pt x="3441700" y="400050"/>
                    <a:pt x="3453130" y="417830"/>
                  </a:cubicBezTo>
                  <a:cubicBezTo>
                    <a:pt x="3460750" y="429260"/>
                    <a:pt x="3472180" y="434340"/>
                    <a:pt x="3484880" y="434340"/>
                  </a:cubicBezTo>
                  <a:cubicBezTo>
                    <a:pt x="3492500" y="434340"/>
                    <a:pt x="3500120" y="431800"/>
                    <a:pt x="3506470" y="427990"/>
                  </a:cubicBezTo>
                  <a:lnTo>
                    <a:pt x="3769360" y="251460"/>
                  </a:lnTo>
                  <a:cubicBezTo>
                    <a:pt x="3779520" y="243840"/>
                    <a:pt x="3785870" y="232410"/>
                    <a:pt x="3785870" y="219710"/>
                  </a:cubicBezTo>
                  <a:cubicBezTo>
                    <a:pt x="3785870" y="207010"/>
                    <a:pt x="3779520" y="195580"/>
                    <a:pt x="3768090" y="187960"/>
                  </a:cubicBezTo>
                  <a:close/>
                </a:path>
              </a:pathLst>
            </a:custGeom>
            <a:solidFill>
              <a:srgbClr val="FFFFFF"/>
            </a:solidFill>
          </p:spPr>
          <p:txBody>
            <a:bodyPr/>
            <a:lstStyle/>
            <a:p>
              <a:endParaRPr lang="en-US"/>
            </a:p>
          </p:txBody>
        </p:sp>
      </p:gr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2"/>
          <p:cNvSpPr txBox="1"/>
          <p:nvPr/>
        </p:nvSpPr>
        <p:spPr>
          <a:xfrm>
            <a:off x="902643" y="725805"/>
            <a:ext cx="1233488" cy="539115"/>
          </a:xfrm>
          <a:prstGeom prst="rect">
            <a:avLst/>
          </a:prstGeom>
        </p:spPr>
        <p:txBody>
          <a:bodyPr lIns="0" tIns="0" rIns="0" bIns="0" rtlCol="0" anchor="t">
            <a:spAutoFit/>
          </a:bodyPr>
          <a:lstStyle/>
          <a:p>
            <a:pPr algn="ctr">
              <a:lnSpc>
                <a:spcPts val="4409"/>
              </a:lnSpc>
            </a:pPr>
            <a:r>
              <a:rPr lang="en-US" sz="3150">
                <a:solidFill>
                  <a:srgbClr val="B7A57A"/>
                </a:solidFill>
                <a:latin typeface="Encode Sans Normal"/>
              </a:rPr>
              <a:t>break</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4B2E83"/>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011BCF01-1B31-44E9-ACDD-9CDAF583E996}"/>
              </a:ext>
            </a:extLst>
          </p:cNvPr>
          <p:cNvSpPr/>
          <p:nvPr/>
        </p:nvSpPr>
        <p:spPr>
          <a:xfrm>
            <a:off x="0" y="2400300"/>
            <a:ext cx="762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3">
            <a:extLst>
              <a:ext uri="{FF2B5EF4-FFF2-40B4-BE49-F238E27FC236}">
                <a16:creationId xmlns:a16="http://schemas.microsoft.com/office/drawing/2014/main" id="{4428E743-A6E6-B283-635A-F20B1B22E8FC}"/>
              </a:ext>
            </a:extLst>
          </p:cNvPr>
          <p:cNvSpPr txBox="1"/>
          <p:nvPr/>
        </p:nvSpPr>
        <p:spPr>
          <a:xfrm>
            <a:off x="1253858" y="923576"/>
            <a:ext cx="14009827" cy="1188082"/>
          </a:xfrm>
          <a:prstGeom prst="rect">
            <a:avLst/>
          </a:prstGeom>
        </p:spPr>
        <p:txBody>
          <a:bodyPr lIns="0" tIns="0" rIns="0" bIns="0" rtlCol="0" anchor="t">
            <a:spAutoFit/>
          </a:bodyPr>
          <a:lstStyle/>
          <a:p>
            <a:pPr marL="0" lvl="0" indent="0">
              <a:lnSpc>
                <a:spcPts val="10080"/>
              </a:lnSpc>
              <a:spcBef>
                <a:spcPct val="0"/>
              </a:spcBef>
            </a:pPr>
            <a:r>
              <a:rPr lang="en-US" sz="8000" dirty="0">
                <a:solidFill>
                  <a:schemeClr val="bg1"/>
                </a:solidFill>
                <a:latin typeface="Encode Sans Black" pitchFamily="2" charset="0"/>
              </a:rPr>
              <a:t>Overview</a:t>
            </a:r>
          </a:p>
        </p:txBody>
      </p:sp>
      <p:sp>
        <p:nvSpPr>
          <p:cNvPr id="20" name="TextBox 12">
            <a:extLst>
              <a:ext uri="{FF2B5EF4-FFF2-40B4-BE49-F238E27FC236}">
                <a16:creationId xmlns:a16="http://schemas.microsoft.com/office/drawing/2014/main" id="{A213820E-9867-70E6-FB42-7CE9D8E9497D}"/>
              </a:ext>
            </a:extLst>
          </p:cNvPr>
          <p:cNvSpPr txBox="1"/>
          <p:nvPr/>
        </p:nvSpPr>
        <p:spPr>
          <a:xfrm>
            <a:off x="10386209" y="3090621"/>
            <a:ext cx="6126718" cy="429028"/>
          </a:xfrm>
          <a:prstGeom prst="rect">
            <a:avLst/>
          </a:prstGeom>
        </p:spPr>
        <p:txBody>
          <a:bodyPr lIns="0" tIns="0" rIns="0" bIns="0" rtlCol="0" anchor="t">
            <a:spAutoFit/>
          </a:bodyPr>
          <a:lstStyle/>
          <a:p>
            <a:pPr marL="342900" lvl="0" indent="-342900">
              <a:lnSpc>
                <a:spcPts val="3550"/>
              </a:lnSpc>
              <a:buFont typeface="Arial" panose="020B0604020202020204" pitchFamily="34" charset="0"/>
              <a:buChar char="•"/>
            </a:pPr>
            <a:endParaRPr lang="en-US" sz="2500" dirty="0">
              <a:latin typeface="Open Sans"/>
            </a:endParaRPr>
          </a:p>
        </p:txBody>
      </p:sp>
      <p:grpSp>
        <p:nvGrpSpPr>
          <p:cNvPr id="3" name="Group 8">
            <a:extLst>
              <a:ext uri="{FF2B5EF4-FFF2-40B4-BE49-F238E27FC236}">
                <a16:creationId xmlns:a16="http://schemas.microsoft.com/office/drawing/2014/main" id="{46AA8798-8C34-4FAC-F5F5-609181C3FCDF}"/>
              </a:ext>
            </a:extLst>
          </p:cNvPr>
          <p:cNvGrpSpPr/>
          <p:nvPr/>
        </p:nvGrpSpPr>
        <p:grpSpPr>
          <a:xfrm>
            <a:off x="9639835" y="1028700"/>
            <a:ext cx="7619465" cy="8229600"/>
            <a:chOff x="0" y="0"/>
            <a:chExt cx="1913890" cy="2067146"/>
          </a:xfrm>
        </p:grpSpPr>
        <p:sp>
          <p:nvSpPr>
            <p:cNvPr id="4" name="Freeform 9">
              <a:extLst>
                <a:ext uri="{FF2B5EF4-FFF2-40B4-BE49-F238E27FC236}">
                  <a16:creationId xmlns:a16="http://schemas.microsoft.com/office/drawing/2014/main" id="{509291B1-A032-DD15-6BDA-58483F2D40F4}"/>
                </a:ext>
              </a:extLst>
            </p:cNvPr>
            <p:cNvSpPr/>
            <p:nvPr/>
          </p:nvSpPr>
          <p:spPr>
            <a:xfrm>
              <a:off x="0" y="0"/>
              <a:ext cx="1913890" cy="2067146"/>
            </a:xfrm>
            <a:custGeom>
              <a:avLst/>
              <a:gdLst/>
              <a:ahLst/>
              <a:cxnLst/>
              <a:rect l="l" t="t" r="r" b="b"/>
              <a:pathLst>
                <a:path w="1913890" h="2067146">
                  <a:moveTo>
                    <a:pt x="1789430" y="2067146"/>
                  </a:moveTo>
                  <a:lnTo>
                    <a:pt x="124460" y="2067146"/>
                  </a:lnTo>
                  <a:cubicBezTo>
                    <a:pt x="55880" y="2067146"/>
                    <a:pt x="0" y="2011266"/>
                    <a:pt x="0" y="1942686"/>
                  </a:cubicBezTo>
                  <a:lnTo>
                    <a:pt x="0" y="124460"/>
                  </a:lnTo>
                  <a:cubicBezTo>
                    <a:pt x="0" y="55880"/>
                    <a:pt x="55880" y="0"/>
                    <a:pt x="124460" y="0"/>
                  </a:cubicBezTo>
                  <a:lnTo>
                    <a:pt x="1789430" y="0"/>
                  </a:lnTo>
                  <a:cubicBezTo>
                    <a:pt x="1858010" y="0"/>
                    <a:pt x="1913890" y="55880"/>
                    <a:pt x="1913890" y="124460"/>
                  </a:cubicBezTo>
                  <a:lnTo>
                    <a:pt x="1913890" y="1942686"/>
                  </a:lnTo>
                  <a:cubicBezTo>
                    <a:pt x="1913890" y="2011266"/>
                    <a:pt x="1858010" y="2067146"/>
                    <a:pt x="1789430" y="2067146"/>
                  </a:cubicBezTo>
                  <a:close/>
                </a:path>
              </a:pathLst>
            </a:custGeom>
            <a:solidFill>
              <a:srgbClr val="FFFFFF"/>
            </a:solidFill>
          </p:spPr>
          <p:txBody>
            <a:bodyPr/>
            <a:lstStyle/>
            <a:p>
              <a:endParaRPr lang="en-US" dirty="0"/>
            </a:p>
          </p:txBody>
        </p:sp>
      </p:grpSp>
      <p:grpSp>
        <p:nvGrpSpPr>
          <p:cNvPr id="5" name="Group 19">
            <a:extLst>
              <a:ext uri="{FF2B5EF4-FFF2-40B4-BE49-F238E27FC236}">
                <a16:creationId xmlns:a16="http://schemas.microsoft.com/office/drawing/2014/main" id="{34E08907-3DE0-45D9-67EF-DFAF9CE6D7C6}"/>
              </a:ext>
            </a:extLst>
          </p:cNvPr>
          <p:cNvGrpSpPr/>
          <p:nvPr/>
        </p:nvGrpSpPr>
        <p:grpSpPr>
          <a:xfrm>
            <a:off x="10129286" y="1833034"/>
            <a:ext cx="6634714" cy="4487844"/>
            <a:chOff x="0" y="-19049"/>
            <a:chExt cx="5421181" cy="3197293"/>
          </a:xfrm>
        </p:grpSpPr>
        <p:sp>
          <p:nvSpPr>
            <p:cNvPr id="6" name="TextBox 20">
              <a:extLst>
                <a:ext uri="{FF2B5EF4-FFF2-40B4-BE49-F238E27FC236}">
                  <a16:creationId xmlns:a16="http://schemas.microsoft.com/office/drawing/2014/main" id="{C023B68E-F8FD-4C5A-41CC-3EF3CDE12953}"/>
                </a:ext>
              </a:extLst>
            </p:cNvPr>
            <p:cNvSpPr txBox="1"/>
            <p:nvPr/>
          </p:nvSpPr>
          <p:spPr>
            <a:xfrm>
              <a:off x="0" y="-19049"/>
              <a:ext cx="5421181" cy="401996"/>
            </a:xfrm>
            <a:prstGeom prst="rect">
              <a:avLst/>
            </a:prstGeom>
          </p:spPr>
          <p:txBody>
            <a:bodyPr lIns="0" tIns="0" rIns="0" bIns="0" rtlCol="0" anchor="t">
              <a:spAutoFit/>
            </a:bodyPr>
            <a:lstStyle/>
            <a:p>
              <a:pPr marL="0" lvl="0" indent="0" algn="l">
                <a:lnSpc>
                  <a:spcPts val="4410"/>
                </a:lnSpc>
                <a:spcBef>
                  <a:spcPct val="0"/>
                </a:spcBef>
              </a:pPr>
              <a:r>
                <a:rPr lang="en-US" sz="4800" dirty="0">
                  <a:solidFill>
                    <a:srgbClr val="B7A57A"/>
                  </a:solidFill>
                  <a:latin typeface="Encode Sans Black" pitchFamily="2" charset="0"/>
                </a:rPr>
                <a:t>MARGE</a:t>
              </a:r>
              <a:endParaRPr lang="en-US" sz="3500" dirty="0">
                <a:solidFill>
                  <a:srgbClr val="B7A57A"/>
                </a:solidFill>
                <a:latin typeface="Encode Sans Black" pitchFamily="2" charset="0"/>
              </a:endParaRPr>
            </a:p>
          </p:txBody>
        </p:sp>
        <p:sp>
          <p:nvSpPr>
            <p:cNvPr id="7" name="TextBox 21">
              <a:extLst>
                <a:ext uri="{FF2B5EF4-FFF2-40B4-BE49-F238E27FC236}">
                  <a16:creationId xmlns:a16="http://schemas.microsoft.com/office/drawing/2014/main" id="{570EEC89-407C-86ED-AD4F-3C18049307F2}"/>
                </a:ext>
              </a:extLst>
            </p:cNvPr>
            <p:cNvSpPr txBox="1"/>
            <p:nvPr/>
          </p:nvSpPr>
          <p:spPr>
            <a:xfrm>
              <a:off x="0" y="899155"/>
              <a:ext cx="5421181" cy="2279089"/>
            </a:xfrm>
            <a:prstGeom prst="rect">
              <a:avLst/>
            </a:prstGeom>
          </p:spPr>
          <p:txBody>
            <a:bodyPr lIns="0" tIns="0" rIns="0" bIns="0" rtlCol="0" anchor="t">
              <a:spAutoFit/>
            </a:bodyPr>
            <a:lstStyle/>
            <a:p>
              <a:pPr marL="342900" lvl="0" indent="-342900" algn="l">
                <a:lnSpc>
                  <a:spcPts val="3550"/>
                </a:lnSpc>
                <a:spcBef>
                  <a:spcPct val="0"/>
                </a:spcBef>
                <a:buFont typeface="Arial" panose="020B0604020202020204" pitchFamily="34" charset="0"/>
                <a:buChar char="•"/>
              </a:pPr>
              <a:r>
                <a:rPr lang="en-US" sz="2500" dirty="0">
                  <a:latin typeface="Open Sans"/>
                </a:rPr>
                <a:t>Model for Aeroelastic Response to Gust Excitation</a:t>
              </a:r>
              <a:r>
                <a:rPr lang="en-US" sz="2500" baseline="30000" dirty="0">
                  <a:latin typeface="Open Sans"/>
                </a:rPr>
                <a:t>1</a:t>
              </a:r>
              <a:endParaRPr lang="en-US" sz="2500" dirty="0">
                <a:latin typeface="Open Sans"/>
              </a:endParaRPr>
            </a:p>
            <a:p>
              <a:pPr marL="342900" lvl="0" indent="-342900" algn="l">
                <a:lnSpc>
                  <a:spcPts val="3550"/>
                </a:lnSpc>
                <a:spcBef>
                  <a:spcPct val="0"/>
                </a:spcBef>
                <a:buFont typeface="Arial" panose="020B0604020202020204" pitchFamily="34" charset="0"/>
                <a:buChar char="•"/>
              </a:pPr>
              <a:r>
                <a:rPr lang="en-US" sz="2500" dirty="0">
                  <a:latin typeface="Open Sans"/>
                </a:rPr>
                <a:t>Low-cost</a:t>
              </a:r>
            </a:p>
            <a:p>
              <a:pPr marL="342900" lvl="0" indent="-342900" algn="l">
                <a:lnSpc>
                  <a:spcPts val="3550"/>
                </a:lnSpc>
                <a:spcBef>
                  <a:spcPct val="0"/>
                </a:spcBef>
                <a:buFont typeface="Arial" panose="020B0604020202020204" pitchFamily="34" charset="0"/>
                <a:buChar char="•"/>
              </a:pPr>
              <a:r>
                <a:rPr lang="en-US" sz="2500" dirty="0">
                  <a:latin typeface="Open Sans"/>
                </a:rPr>
                <a:t>Highly flexible</a:t>
              </a:r>
            </a:p>
            <a:p>
              <a:pPr marL="342900" indent="-342900">
                <a:lnSpc>
                  <a:spcPts val="3550"/>
                </a:lnSpc>
                <a:spcBef>
                  <a:spcPct val="0"/>
                </a:spcBef>
                <a:buFont typeface="Arial" panose="020B0604020202020204" pitchFamily="34" charset="0"/>
                <a:buChar char="•"/>
              </a:pPr>
              <a:r>
                <a:rPr lang="en-US" sz="2500" dirty="0">
                  <a:latin typeface="Open Sans"/>
                </a:rPr>
                <a:t>Rotates freely in pitch</a:t>
              </a:r>
            </a:p>
            <a:p>
              <a:pPr marL="342900" lvl="0" indent="-342900" algn="l">
                <a:lnSpc>
                  <a:spcPts val="3550"/>
                </a:lnSpc>
                <a:spcBef>
                  <a:spcPct val="0"/>
                </a:spcBef>
                <a:buFont typeface="Arial" panose="020B0604020202020204" pitchFamily="34" charset="0"/>
                <a:buChar char="•"/>
              </a:pPr>
              <a:r>
                <a:rPr lang="en-US" sz="2500" dirty="0">
                  <a:latin typeface="Open Sans"/>
                </a:rPr>
                <a:t>5 on-board sensors</a:t>
              </a:r>
            </a:p>
            <a:p>
              <a:pPr marL="342900" lvl="0" indent="-342900" algn="l">
                <a:lnSpc>
                  <a:spcPts val="3550"/>
                </a:lnSpc>
                <a:spcBef>
                  <a:spcPct val="0"/>
                </a:spcBef>
                <a:buFont typeface="Arial" panose="020B0604020202020204" pitchFamily="34" charset="0"/>
                <a:buChar char="•"/>
              </a:pPr>
              <a:r>
                <a:rPr lang="en-US" sz="2500" dirty="0">
                  <a:latin typeface="Open Sans"/>
                </a:rPr>
                <a:t>3 on-board actuators</a:t>
              </a:r>
            </a:p>
          </p:txBody>
        </p:sp>
      </p:grpSp>
      <p:grpSp>
        <p:nvGrpSpPr>
          <p:cNvPr id="8" name="Group 19">
            <a:extLst>
              <a:ext uri="{FF2B5EF4-FFF2-40B4-BE49-F238E27FC236}">
                <a16:creationId xmlns:a16="http://schemas.microsoft.com/office/drawing/2014/main" id="{209D7883-F2D7-2BB6-C6D5-7985869202B9}"/>
              </a:ext>
            </a:extLst>
          </p:cNvPr>
          <p:cNvGrpSpPr/>
          <p:nvPr/>
        </p:nvGrpSpPr>
        <p:grpSpPr>
          <a:xfrm>
            <a:off x="10129286" y="7091743"/>
            <a:ext cx="6634714" cy="1717854"/>
            <a:chOff x="0" y="-19049"/>
            <a:chExt cx="5421181" cy="1223858"/>
          </a:xfrm>
        </p:grpSpPr>
        <p:sp>
          <p:nvSpPr>
            <p:cNvPr id="9" name="TextBox 20">
              <a:extLst>
                <a:ext uri="{FF2B5EF4-FFF2-40B4-BE49-F238E27FC236}">
                  <a16:creationId xmlns:a16="http://schemas.microsoft.com/office/drawing/2014/main" id="{F79DBA8D-18EC-EFA9-7D3E-F1664DAB3660}"/>
                </a:ext>
              </a:extLst>
            </p:cNvPr>
            <p:cNvSpPr txBox="1"/>
            <p:nvPr/>
          </p:nvSpPr>
          <p:spPr>
            <a:xfrm>
              <a:off x="0" y="-19049"/>
              <a:ext cx="5421181" cy="401996"/>
            </a:xfrm>
            <a:prstGeom prst="rect">
              <a:avLst/>
            </a:prstGeom>
          </p:spPr>
          <p:txBody>
            <a:bodyPr lIns="0" tIns="0" rIns="0" bIns="0" rtlCol="0" anchor="t">
              <a:spAutoFit/>
            </a:bodyPr>
            <a:lstStyle/>
            <a:p>
              <a:pPr marL="0" lvl="0" indent="0" algn="l">
                <a:lnSpc>
                  <a:spcPts val="4410"/>
                </a:lnSpc>
                <a:spcBef>
                  <a:spcPct val="0"/>
                </a:spcBef>
              </a:pPr>
              <a:r>
                <a:rPr lang="en-US" sz="4800" dirty="0">
                  <a:solidFill>
                    <a:srgbClr val="B7A57A"/>
                  </a:solidFill>
                  <a:latin typeface="Encode Sans Black" pitchFamily="2" charset="0"/>
                </a:rPr>
                <a:t>3x3 Wind Tunnel</a:t>
              </a:r>
            </a:p>
          </p:txBody>
        </p:sp>
        <p:sp>
          <p:nvSpPr>
            <p:cNvPr id="10" name="TextBox 21">
              <a:extLst>
                <a:ext uri="{FF2B5EF4-FFF2-40B4-BE49-F238E27FC236}">
                  <a16:creationId xmlns:a16="http://schemas.microsoft.com/office/drawing/2014/main" id="{8101A92D-657E-0767-5BC7-20FED07A6671}"/>
                </a:ext>
              </a:extLst>
            </p:cNvPr>
            <p:cNvSpPr txBox="1"/>
            <p:nvPr/>
          </p:nvSpPr>
          <p:spPr>
            <a:xfrm>
              <a:off x="0" y="899155"/>
              <a:ext cx="5421181" cy="305654"/>
            </a:xfrm>
            <a:prstGeom prst="rect">
              <a:avLst/>
            </a:prstGeom>
          </p:spPr>
          <p:txBody>
            <a:bodyPr lIns="0" tIns="0" rIns="0" bIns="0" rtlCol="0" anchor="t">
              <a:spAutoFit/>
            </a:bodyPr>
            <a:lstStyle/>
            <a:p>
              <a:pPr marL="342900" lvl="0" indent="-342900" algn="l">
                <a:lnSpc>
                  <a:spcPts val="3550"/>
                </a:lnSpc>
                <a:spcBef>
                  <a:spcPct val="0"/>
                </a:spcBef>
                <a:buFont typeface="Arial" panose="020B0604020202020204" pitchFamily="34" charset="0"/>
                <a:buChar char="•"/>
              </a:pPr>
              <a:r>
                <a:rPr lang="en-US" sz="2500" dirty="0">
                  <a:latin typeface="Open Sans"/>
                </a:rPr>
                <a:t>Twin controllable upstream gust vanes</a:t>
              </a:r>
            </a:p>
          </p:txBody>
        </p:sp>
      </p:grpSp>
      <p:sp>
        <p:nvSpPr>
          <p:cNvPr id="14" name="Rectangle: Rounded Corners 13">
            <a:extLst>
              <a:ext uri="{FF2B5EF4-FFF2-40B4-BE49-F238E27FC236}">
                <a16:creationId xmlns:a16="http://schemas.microsoft.com/office/drawing/2014/main" id="{7B99252A-15DB-57AF-6971-6C7EECB74F35}"/>
              </a:ext>
            </a:extLst>
          </p:cNvPr>
          <p:cNvSpPr/>
          <p:nvPr/>
        </p:nvSpPr>
        <p:spPr>
          <a:xfrm>
            <a:off x="167989" y="2400300"/>
            <a:ext cx="9144000" cy="6858000"/>
          </a:xfrm>
          <a:prstGeom prst="roundRect">
            <a:avLst>
              <a:gd name="adj" fmla="val 7223"/>
            </a:avLst>
          </a:prstGeom>
          <a:blipFill>
            <a:blip r:embed="rId3"/>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Slide Number Placeholder 5">
            <a:extLst>
              <a:ext uri="{FF2B5EF4-FFF2-40B4-BE49-F238E27FC236}">
                <a16:creationId xmlns:a16="http://schemas.microsoft.com/office/drawing/2014/main" id="{A5909279-39DE-7A1E-5524-DA374F611933}"/>
              </a:ext>
            </a:extLst>
          </p:cNvPr>
          <p:cNvSpPr>
            <a:spLocks noGrp="1"/>
          </p:cNvSpPr>
          <p:nvPr>
            <p:ph type="sldNum" sz="quarter" idx="12"/>
          </p:nvPr>
        </p:nvSpPr>
        <p:spPr>
          <a:xfrm>
            <a:off x="17259300" y="-1"/>
            <a:ext cx="1028700" cy="1141605"/>
          </a:xfrm>
        </p:spPr>
        <p:txBody>
          <a:bodyPr wrap="square" lIns="91440" tIns="91440" rIns="91440" bIns="91440" anchor="t"/>
          <a:lstStyle/>
          <a:p>
            <a:fld id="{B6F15528-21DE-4FAA-801E-634DDDAF4B2B}" type="slidenum">
              <a:rPr lang="en-US" sz="3600" smtClean="0"/>
              <a:pPr/>
              <a:t>6</a:t>
            </a:fld>
            <a:endParaRPr lang="en-US" sz="3600" dirty="0"/>
          </a:p>
        </p:txBody>
      </p:sp>
      <p:pic>
        <p:nvPicPr>
          <p:cNvPr id="37" name="Picture 4">
            <a:extLst>
              <a:ext uri="{FF2B5EF4-FFF2-40B4-BE49-F238E27FC236}">
                <a16:creationId xmlns:a16="http://schemas.microsoft.com/office/drawing/2014/main" id="{B9EAA5F2-BC8E-FAEF-F966-7DA28B57E1AC}"/>
              </a:ext>
            </a:extLst>
          </p:cNvPr>
          <p:cNvPicPr>
            <a:picLocks noChangeAspect="1"/>
          </p:cNvPicPr>
          <p:nvPr/>
        </p:nvPicPr>
        <p:blipFill>
          <a:blip r:embed="rId4"/>
          <a:srcRect/>
          <a:stretch>
            <a:fillRect/>
          </a:stretch>
        </p:blipFill>
        <p:spPr>
          <a:xfrm>
            <a:off x="11939447" y="9263296"/>
            <a:ext cx="6348553" cy="1023704"/>
          </a:xfrm>
          <a:prstGeom prst="rect">
            <a:avLst/>
          </a:prstGeom>
        </p:spPr>
      </p:pic>
    </p:spTree>
    <p:extLst>
      <p:ext uri="{BB962C8B-B14F-4D97-AF65-F5344CB8AC3E}">
        <p14:creationId xmlns:p14="http://schemas.microsoft.com/office/powerpoint/2010/main" val="417979072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0">
  <p:cSld>
    <p:bg>
      <p:bgPr>
        <a:solidFill>
          <a:srgbClr val="4B2E83"/>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10800000">
            <a:off x="0" y="0"/>
            <a:ext cx="1701713" cy="1701713"/>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5400000">
            <a:off x="13279180" y="1906354"/>
            <a:ext cx="6678427" cy="3339213"/>
          </a:xfrm>
          <a:prstGeom prst="rect">
            <a:avLst/>
          </a:prstGeom>
        </p:spPr>
      </p:pic>
      <p:sp>
        <p:nvSpPr>
          <p:cNvPr id="4" name="AutoShape 4"/>
          <p:cNvSpPr/>
          <p:nvPr/>
        </p:nvSpPr>
        <p:spPr>
          <a:xfrm>
            <a:off x="0" y="7151921"/>
            <a:ext cx="18288000" cy="3135079"/>
          </a:xfrm>
          <a:prstGeom prst="rect">
            <a:avLst/>
          </a:prstGeom>
          <a:solidFill>
            <a:srgbClr val="FFFFFF"/>
          </a:solidFill>
        </p:spPr>
        <p:txBody>
          <a:bodyPr/>
          <a:lstStyle/>
          <a:p>
            <a:endParaRPr lang="en-US"/>
          </a:p>
        </p:txBody>
      </p:sp>
      <p:pic>
        <p:nvPicPr>
          <p:cNvPr id="5" name="Picture 5"/>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5400000">
            <a:off x="0" y="5577036"/>
            <a:ext cx="1574884" cy="1574884"/>
          </a:xfrm>
          <a:prstGeom prst="rect">
            <a:avLst/>
          </a:prstGeom>
        </p:spPr>
      </p:pic>
      <p:sp>
        <p:nvSpPr>
          <p:cNvPr id="6" name="TextBox 6"/>
          <p:cNvSpPr txBox="1"/>
          <p:nvPr/>
        </p:nvSpPr>
        <p:spPr>
          <a:xfrm>
            <a:off x="9144000" y="8021466"/>
            <a:ext cx="8115300" cy="472309"/>
          </a:xfrm>
          <a:prstGeom prst="rect">
            <a:avLst/>
          </a:prstGeom>
        </p:spPr>
        <p:txBody>
          <a:bodyPr lIns="0" tIns="0" rIns="0" bIns="0" rtlCol="0" anchor="t">
            <a:spAutoFit/>
          </a:bodyPr>
          <a:lstStyle/>
          <a:p>
            <a:pPr marL="0" lvl="0" indent="0">
              <a:lnSpc>
                <a:spcPts val="3976"/>
              </a:lnSpc>
            </a:pPr>
            <a:r>
              <a:rPr lang="en-US" sz="2800" spc="28" dirty="0">
                <a:solidFill>
                  <a:srgbClr val="B7A57A"/>
                </a:solidFill>
                <a:latin typeface="Uni Sans Book" panose="00000500000000000000" charset="0"/>
              </a:rPr>
              <a:t>UNI SANS SUBHEADING </a:t>
            </a:r>
          </a:p>
        </p:txBody>
      </p:sp>
      <p:pic>
        <p:nvPicPr>
          <p:cNvPr id="7" name="Picture 7"/>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6416520" y="8371737"/>
            <a:ext cx="695447" cy="695447"/>
          </a:xfrm>
          <a:prstGeom prst="rect">
            <a:avLst/>
          </a:prstGeom>
        </p:spPr>
      </p:pic>
      <p:sp>
        <p:nvSpPr>
          <p:cNvPr id="8" name="TextBox 8"/>
          <p:cNvSpPr txBox="1"/>
          <p:nvPr/>
        </p:nvSpPr>
        <p:spPr>
          <a:xfrm>
            <a:off x="1028700" y="1858720"/>
            <a:ext cx="13267596" cy="3819525"/>
          </a:xfrm>
          <a:prstGeom prst="rect">
            <a:avLst/>
          </a:prstGeom>
        </p:spPr>
        <p:txBody>
          <a:bodyPr lIns="0" tIns="0" rIns="0" bIns="0" rtlCol="0" anchor="t">
            <a:spAutoFit/>
          </a:bodyPr>
          <a:lstStyle/>
          <a:p>
            <a:pPr>
              <a:lnSpc>
                <a:spcPts val="15000"/>
              </a:lnSpc>
            </a:pPr>
            <a:r>
              <a:rPr lang="en-US" sz="12500" spc="-125" dirty="0">
                <a:solidFill>
                  <a:srgbClr val="FFFFFF"/>
                </a:solidFill>
                <a:latin typeface="Encode Sans Black" pitchFamily="2" charset="0"/>
              </a:rPr>
              <a:t>ENCODE SANS HEADING</a:t>
            </a:r>
          </a:p>
        </p:txBody>
      </p:sp>
      <p:pic>
        <p:nvPicPr>
          <p:cNvPr id="9" name="Picture 9"/>
          <p:cNvPicPr>
            <a:picLocks noChangeAspect="1"/>
          </p:cNvPicPr>
          <p:nvPr/>
        </p:nvPicPr>
        <p:blipFill>
          <a:blip r:embed="rId10"/>
          <a:srcRect/>
          <a:stretch>
            <a:fillRect/>
          </a:stretch>
        </p:blipFill>
        <p:spPr>
          <a:xfrm>
            <a:off x="-173388" y="8895734"/>
            <a:ext cx="7511279" cy="1211194"/>
          </a:xfrm>
          <a:prstGeom prst="rect">
            <a:avLst/>
          </a:prstGeom>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0">
  <p:cSld>
    <p:bg>
      <p:bgPr>
        <a:solidFill>
          <a:srgbClr val="B7A57A"/>
        </a:solidFill>
        <a:effectLst/>
      </p:bgPr>
    </p:bg>
    <p:spTree>
      <p:nvGrpSpPr>
        <p:cNvPr id="1" name=""/>
        <p:cNvGrpSpPr/>
        <p:nvPr/>
      </p:nvGrpSpPr>
      <p:grpSpPr>
        <a:xfrm>
          <a:off x="0" y="0"/>
          <a:ext cx="0" cy="0"/>
          <a:chOff x="0" y="0"/>
          <a:chExt cx="0" cy="0"/>
        </a:xfrm>
      </p:grpSpPr>
      <p:grpSp>
        <p:nvGrpSpPr>
          <p:cNvPr id="2" name="Group 2"/>
          <p:cNvGrpSpPr/>
          <p:nvPr/>
        </p:nvGrpSpPr>
        <p:grpSpPr>
          <a:xfrm>
            <a:off x="15673546" y="8212763"/>
            <a:ext cx="1897484" cy="1061551"/>
            <a:chOff x="0" y="0"/>
            <a:chExt cx="726425" cy="406400"/>
          </a:xfrm>
        </p:grpSpPr>
        <p:sp>
          <p:nvSpPr>
            <p:cNvPr id="3" name="Freeform 3"/>
            <p:cNvSpPr/>
            <p:nvPr/>
          </p:nvSpPr>
          <p:spPr>
            <a:xfrm>
              <a:off x="17780" y="22860"/>
              <a:ext cx="701026" cy="360680"/>
            </a:xfrm>
            <a:custGeom>
              <a:avLst/>
              <a:gdLst/>
              <a:ahLst/>
              <a:cxnLst/>
              <a:rect l="l" t="t" r="r" b="b"/>
              <a:pathLst>
                <a:path w="701026" h="360680">
                  <a:moveTo>
                    <a:pt x="701026" y="180340"/>
                  </a:moveTo>
                  <a:cubicBezTo>
                    <a:pt x="701026" y="81280"/>
                    <a:pt x="621016" y="0"/>
                    <a:pt x="520686" y="0"/>
                  </a:cubicBezTo>
                  <a:lnTo>
                    <a:pt x="172720" y="0"/>
                  </a:lnTo>
                  <a:lnTo>
                    <a:pt x="172720" y="1270"/>
                  </a:lnTo>
                  <a:cubicBezTo>
                    <a:pt x="76200" y="5080"/>
                    <a:pt x="0" y="83820"/>
                    <a:pt x="0" y="180340"/>
                  </a:cubicBezTo>
                  <a:cubicBezTo>
                    <a:pt x="0" y="276860"/>
                    <a:pt x="77470" y="355600"/>
                    <a:pt x="172720" y="359410"/>
                  </a:cubicBezTo>
                  <a:lnTo>
                    <a:pt x="172720" y="360680"/>
                  </a:lnTo>
                  <a:lnTo>
                    <a:pt x="520685" y="360680"/>
                  </a:lnTo>
                  <a:cubicBezTo>
                    <a:pt x="619745" y="360680"/>
                    <a:pt x="701025" y="279400"/>
                    <a:pt x="701025" y="180340"/>
                  </a:cubicBezTo>
                  <a:close/>
                </a:path>
              </a:pathLst>
            </a:custGeom>
            <a:solidFill>
              <a:srgbClr val="4B2E83">
                <a:alpha val="7843"/>
              </a:srgbClr>
            </a:solidFill>
          </p:spPr>
          <p:txBody>
            <a:bodyPr/>
            <a:lstStyle/>
            <a:p>
              <a:endParaRPr lang="en-US"/>
            </a:p>
          </p:txBody>
        </p:sp>
      </p:grpSp>
      <p:grpSp>
        <p:nvGrpSpPr>
          <p:cNvPr id="4" name="Group 4"/>
          <p:cNvGrpSpPr/>
          <p:nvPr/>
        </p:nvGrpSpPr>
        <p:grpSpPr>
          <a:xfrm>
            <a:off x="16669913" y="8355639"/>
            <a:ext cx="775800" cy="775800"/>
            <a:chOff x="0" y="0"/>
            <a:chExt cx="1034400" cy="1034400"/>
          </a:xfrm>
        </p:grpSpPr>
        <p:pic>
          <p:nvPicPr>
            <p:cNvPr id="5" name="Picture 5"/>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0" y="0"/>
              <a:ext cx="1034400" cy="1034400"/>
            </a:xfrm>
            <a:prstGeom prst="rect">
              <a:avLst/>
            </a:prstGeom>
          </p:spPr>
        </p:pic>
        <p:pic>
          <p:nvPicPr>
            <p:cNvPr id="6" name="Picture 6"/>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53923" y="153923"/>
              <a:ext cx="726554" cy="726554"/>
            </a:xfrm>
            <a:prstGeom prst="rect">
              <a:avLst/>
            </a:prstGeom>
          </p:spPr>
        </p:pic>
      </p:grpSp>
      <p:pic>
        <p:nvPicPr>
          <p:cNvPr id="7" name="Picture 7"/>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flipH="1">
            <a:off x="0" y="5880316"/>
            <a:ext cx="4406684" cy="4406684"/>
          </a:xfrm>
          <a:prstGeom prst="rect">
            <a:avLst/>
          </a:prstGeom>
        </p:spPr>
      </p:pic>
      <p:pic>
        <p:nvPicPr>
          <p:cNvPr id="8" name="Picture 8"/>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2234351" y="4648813"/>
            <a:ext cx="1936133" cy="1936133"/>
          </a:xfrm>
          <a:prstGeom prst="rect">
            <a:avLst/>
          </a:prstGeom>
        </p:spPr>
      </p:pic>
      <p:pic>
        <p:nvPicPr>
          <p:cNvPr id="9" name="Picture 9"/>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13911267" y="3846909"/>
            <a:ext cx="518435" cy="518435"/>
          </a:xfrm>
          <a:prstGeom prst="rect">
            <a:avLst/>
          </a:prstGeom>
        </p:spPr>
      </p:pic>
      <p:grpSp>
        <p:nvGrpSpPr>
          <p:cNvPr id="10" name="Group 10"/>
          <p:cNvGrpSpPr/>
          <p:nvPr/>
        </p:nvGrpSpPr>
        <p:grpSpPr>
          <a:xfrm>
            <a:off x="1028700" y="5442640"/>
            <a:ext cx="14009827" cy="3815660"/>
            <a:chOff x="0" y="0"/>
            <a:chExt cx="4054691" cy="1104319"/>
          </a:xfrm>
        </p:grpSpPr>
        <p:sp>
          <p:nvSpPr>
            <p:cNvPr id="11" name="Freeform 11"/>
            <p:cNvSpPr/>
            <p:nvPr/>
          </p:nvSpPr>
          <p:spPr>
            <a:xfrm>
              <a:off x="0" y="0"/>
              <a:ext cx="4054691" cy="1104319"/>
            </a:xfrm>
            <a:custGeom>
              <a:avLst/>
              <a:gdLst/>
              <a:ahLst/>
              <a:cxnLst/>
              <a:rect l="l" t="t" r="r" b="b"/>
              <a:pathLst>
                <a:path w="4054691" h="1104319">
                  <a:moveTo>
                    <a:pt x="3930231" y="1104319"/>
                  </a:moveTo>
                  <a:lnTo>
                    <a:pt x="124460" y="1104319"/>
                  </a:lnTo>
                  <a:cubicBezTo>
                    <a:pt x="55880" y="1104319"/>
                    <a:pt x="0" y="1048439"/>
                    <a:pt x="0" y="979859"/>
                  </a:cubicBezTo>
                  <a:lnTo>
                    <a:pt x="0" y="124460"/>
                  </a:lnTo>
                  <a:cubicBezTo>
                    <a:pt x="0" y="55880"/>
                    <a:pt x="55880" y="0"/>
                    <a:pt x="124460" y="0"/>
                  </a:cubicBezTo>
                  <a:lnTo>
                    <a:pt x="3930231" y="0"/>
                  </a:lnTo>
                  <a:cubicBezTo>
                    <a:pt x="3998811" y="0"/>
                    <a:pt x="4054691" y="55880"/>
                    <a:pt x="4054691" y="124460"/>
                  </a:cubicBezTo>
                  <a:lnTo>
                    <a:pt x="4054691" y="979859"/>
                  </a:lnTo>
                  <a:cubicBezTo>
                    <a:pt x="4054691" y="1048439"/>
                    <a:pt x="3998811" y="1104319"/>
                    <a:pt x="3930231" y="1104319"/>
                  </a:cubicBezTo>
                  <a:close/>
                </a:path>
              </a:pathLst>
            </a:custGeom>
            <a:solidFill>
              <a:srgbClr val="FFFFFF"/>
            </a:solidFill>
          </p:spPr>
          <p:txBody>
            <a:bodyPr/>
            <a:lstStyle/>
            <a:p>
              <a:endParaRPr lang="en-US"/>
            </a:p>
          </p:txBody>
        </p:sp>
      </p:grpSp>
      <p:sp>
        <p:nvSpPr>
          <p:cNvPr id="12" name="TextBox 12"/>
          <p:cNvSpPr txBox="1"/>
          <p:nvPr/>
        </p:nvSpPr>
        <p:spPr>
          <a:xfrm>
            <a:off x="1580847" y="6162829"/>
            <a:ext cx="12905533" cy="2318131"/>
          </a:xfrm>
          <a:prstGeom prst="rect">
            <a:avLst/>
          </a:prstGeom>
        </p:spPr>
        <p:txBody>
          <a:bodyPr lIns="0" tIns="0" rIns="0" bIns="0" rtlCol="0" anchor="t">
            <a:spAutoFit/>
          </a:bodyPr>
          <a:lstStyle/>
          <a:p>
            <a:pPr marL="0" lvl="0" indent="0">
              <a:lnSpc>
                <a:spcPts val="3692"/>
              </a:lnSpc>
              <a:spcBef>
                <a:spcPct val="0"/>
              </a:spcBef>
            </a:pPr>
            <a:r>
              <a:rPr lang="en-US" sz="2600" dirty="0">
                <a:solidFill>
                  <a:srgbClr val="B7A57A"/>
                </a:solidFill>
                <a:latin typeface="Open Sans"/>
              </a:rPr>
              <a:t>Open sans body Open sans body Open sans body Open sans body Open sans body Open sans body Open sans body Open sans body Open sans body Open sans body Open sans body Open sans body Open sans body Open sans body Open sans body Open sans body Open sans body Open sans body Open sans body Open sans body Open sans body Open sans body Open sans body Open sans body Open sans body</a:t>
            </a:r>
          </a:p>
        </p:txBody>
      </p:sp>
      <p:sp>
        <p:nvSpPr>
          <p:cNvPr id="13" name="TextBox 13"/>
          <p:cNvSpPr txBox="1"/>
          <p:nvPr/>
        </p:nvSpPr>
        <p:spPr>
          <a:xfrm>
            <a:off x="1028700" y="990600"/>
            <a:ext cx="14009827" cy="1188082"/>
          </a:xfrm>
          <a:prstGeom prst="rect">
            <a:avLst/>
          </a:prstGeom>
        </p:spPr>
        <p:txBody>
          <a:bodyPr lIns="0" tIns="0" rIns="0" bIns="0" rtlCol="0" anchor="t">
            <a:spAutoFit/>
          </a:bodyPr>
          <a:lstStyle/>
          <a:p>
            <a:pPr marL="0" lvl="0" indent="0">
              <a:lnSpc>
                <a:spcPts val="10080"/>
              </a:lnSpc>
              <a:spcBef>
                <a:spcPct val="0"/>
              </a:spcBef>
            </a:pPr>
            <a:r>
              <a:rPr lang="en-US" sz="8000" dirty="0">
                <a:solidFill>
                  <a:schemeClr val="bg1"/>
                </a:solidFill>
                <a:latin typeface="Encode Sans Black" pitchFamily="2" charset="0"/>
              </a:rPr>
              <a:t>ENCODE SANS</a:t>
            </a:r>
          </a:p>
        </p:txBody>
      </p:sp>
      <p:pic>
        <p:nvPicPr>
          <p:cNvPr id="14" name="Picture 14"/>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rot="5400000">
            <a:off x="16921938" y="1813032"/>
            <a:ext cx="1821416" cy="910708"/>
          </a:xfrm>
          <a:prstGeom prst="rect">
            <a:avLst/>
          </a:prstGeom>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0">
  <p:cSld>
    <p:bg>
      <p:bgPr>
        <a:solidFill>
          <a:srgbClr val="4B2E83"/>
        </a:solidFill>
        <a:effectLst/>
      </p:bgPr>
    </p:bg>
    <p:spTree>
      <p:nvGrpSpPr>
        <p:cNvPr id="1" name=""/>
        <p:cNvGrpSpPr/>
        <p:nvPr/>
      </p:nvGrpSpPr>
      <p:grpSpPr>
        <a:xfrm>
          <a:off x="0" y="0"/>
          <a:ext cx="0" cy="0"/>
          <a:chOff x="0" y="0"/>
          <a:chExt cx="0" cy="0"/>
        </a:xfrm>
      </p:grpSpPr>
      <p:grpSp>
        <p:nvGrpSpPr>
          <p:cNvPr id="2" name="Group 2"/>
          <p:cNvGrpSpPr/>
          <p:nvPr/>
        </p:nvGrpSpPr>
        <p:grpSpPr>
          <a:xfrm>
            <a:off x="15361816" y="8306739"/>
            <a:ext cx="1897484" cy="1061551"/>
            <a:chOff x="0" y="0"/>
            <a:chExt cx="726425" cy="406400"/>
          </a:xfrm>
        </p:grpSpPr>
        <p:sp>
          <p:nvSpPr>
            <p:cNvPr id="3" name="Freeform 3"/>
            <p:cNvSpPr/>
            <p:nvPr/>
          </p:nvSpPr>
          <p:spPr>
            <a:xfrm>
              <a:off x="17780" y="22860"/>
              <a:ext cx="701026" cy="360680"/>
            </a:xfrm>
            <a:custGeom>
              <a:avLst/>
              <a:gdLst/>
              <a:ahLst/>
              <a:cxnLst/>
              <a:rect l="l" t="t" r="r" b="b"/>
              <a:pathLst>
                <a:path w="701026" h="360680">
                  <a:moveTo>
                    <a:pt x="701026" y="180340"/>
                  </a:moveTo>
                  <a:cubicBezTo>
                    <a:pt x="701026" y="81280"/>
                    <a:pt x="621016" y="0"/>
                    <a:pt x="520686" y="0"/>
                  </a:cubicBezTo>
                  <a:lnTo>
                    <a:pt x="172720" y="0"/>
                  </a:lnTo>
                  <a:lnTo>
                    <a:pt x="172720" y="1270"/>
                  </a:lnTo>
                  <a:cubicBezTo>
                    <a:pt x="76200" y="5080"/>
                    <a:pt x="0" y="83820"/>
                    <a:pt x="0" y="180340"/>
                  </a:cubicBezTo>
                  <a:cubicBezTo>
                    <a:pt x="0" y="276860"/>
                    <a:pt x="77470" y="355600"/>
                    <a:pt x="172720" y="359410"/>
                  </a:cubicBezTo>
                  <a:lnTo>
                    <a:pt x="172720" y="360680"/>
                  </a:lnTo>
                  <a:lnTo>
                    <a:pt x="520685" y="360680"/>
                  </a:lnTo>
                  <a:cubicBezTo>
                    <a:pt x="619745" y="360680"/>
                    <a:pt x="701025" y="279400"/>
                    <a:pt x="701025" y="180340"/>
                  </a:cubicBezTo>
                  <a:close/>
                </a:path>
              </a:pathLst>
            </a:custGeom>
            <a:solidFill>
              <a:srgbClr val="FFFFFF">
                <a:alpha val="7843"/>
              </a:srgbClr>
            </a:solidFill>
          </p:spPr>
          <p:txBody>
            <a:bodyPr/>
            <a:lstStyle/>
            <a:p>
              <a:endParaRPr lang="en-US"/>
            </a:p>
          </p:txBody>
        </p:sp>
      </p:grpSp>
      <p:pic>
        <p:nvPicPr>
          <p:cNvPr id="4" name="Picture 4"/>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6358183" y="8449615"/>
            <a:ext cx="775800" cy="775800"/>
          </a:xfrm>
          <a:prstGeom prst="rect">
            <a:avLst/>
          </a:prstGeom>
        </p:spPr>
      </p:pic>
      <p:pic>
        <p:nvPicPr>
          <p:cNvPr id="5" name="Picture 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6473625" y="8565057"/>
            <a:ext cx="544916" cy="544916"/>
          </a:xfrm>
          <a:prstGeom prst="rect">
            <a:avLst/>
          </a:prstGeom>
        </p:spPr>
      </p:pic>
      <p:sp>
        <p:nvSpPr>
          <p:cNvPr id="6" name="TextBox 6"/>
          <p:cNvSpPr txBox="1"/>
          <p:nvPr/>
        </p:nvSpPr>
        <p:spPr>
          <a:xfrm>
            <a:off x="11724491" y="990600"/>
            <a:ext cx="5534809" cy="2529840"/>
          </a:xfrm>
          <a:prstGeom prst="rect">
            <a:avLst/>
          </a:prstGeom>
        </p:spPr>
        <p:txBody>
          <a:bodyPr lIns="0" tIns="0" rIns="0" bIns="0" rtlCol="0" anchor="t">
            <a:spAutoFit/>
          </a:bodyPr>
          <a:lstStyle/>
          <a:p>
            <a:pPr marL="0" lvl="0" indent="0" algn="r">
              <a:lnSpc>
                <a:spcPts val="10080"/>
              </a:lnSpc>
              <a:spcBef>
                <a:spcPct val="0"/>
              </a:spcBef>
            </a:pPr>
            <a:r>
              <a:rPr lang="en-US" sz="8000" dirty="0">
                <a:solidFill>
                  <a:srgbClr val="FFFFFF"/>
                </a:solidFill>
                <a:latin typeface="Encode Sans Black" pitchFamily="2" charset="0"/>
              </a:rPr>
              <a:t>ENCODE SANS</a:t>
            </a:r>
          </a:p>
        </p:txBody>
      </p:sp>
      <p:pic>
        <p:nvPicPr>
          <p:cNvPr id="7" name="Picture 7"/>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5400000" flipH="1">
            <a:off x="0" y="0"/>
            <a:ext cx="5143500" cy="5143500"/>
          </a:xfrm>
          <a:prstGeom prst="rect">
            <a:avLst/>
          </a:prstGeom>
        </p:spPr>
      </p:pic>
      <p:grpSp>
        <p:nvGrpSpPr>
          <p:cNvPr id="8" name="Group 8"/>
          <p:cNvGrpSpPr/>
          <p:nvPr/>
        </p:nvGrpSpPr>
        <p:grpSpPr>
          <a:xfrm>
            <a:off x="1028700" y="1028700"/>
            <a:ext cx="7619465" cy="8229600"/>
            <a:chOff x="0" y="0"/>
            <a:chExt cx="1913890" cy="2067146"/>
          </a:xfrm>
        </p:grpSpPr>
        <p:sp>
          <p:nvSpPr>
            <p:cNvPr id="9" name="Freeform 9"/>
            <p:cNvSpPr/>
            <p:nvPr/>
          </p:nvSpPr>
          <p:spPr>
            <a:xfrm>
              <a:off x="0" y="0"/>
              <a:ext cx="1913890" cy="2067146"/>
            </a:xfrm>
            <a:custGeom>
              <a:avLst/>
              <a:gdLst/>
              <a:ahLst/>
              <a:cxnLst/>
              <a:rect l="l" t="t" r="r" b="b"/>
              <a:pathLst>
                <a:path w="1913890" h="2067146">
                  <a:moveTo>
                    <a:pt x="1789430" y="2067146"/>
                  </a:moveTo>
                  <a:lnTo>
                    <a:pt x="124460" y="2067146"/>
                  </a:lnTo>
                  <a:cubicBezTo>
                    <a:pt x="55880" y="2067146"/>
                    <a:pt x="0" y="2011266"/>
                    <a:pt x="0" y="1942686"/>
                  </a:cubicBezTo>
                  <a:lnTo>
                    <a:pt x="0" y="124460"/>
                  </a:lnTo>
                  <a:cubicBezTo>
                    <a:pt x="0" y="55880"/>
                    <a:pt x="55880" y="0"/>
                    <a:pt x="124460" y="0"/>
                  </a:cubicBezTo>
                  <a:lnTo>
                    <a:pt x="1789430" y="0"/>
                  </a:lnTo>
                  <a:cubicBezTo>
                    <a:pt x="1858010" y="0"/>
                    <a:pt x="1913890" y="55880"/>
                    <a:pt x="1913890" y="124460"/>
                  </a:cubicBezTo>
                  <a:lnTo>
                    <a:pt x="1913890" y="1942686"/>
                  </a:lnTo>
                  <a:cubicBezTo>
                    <a:pt x="1913890" y="2011266"/>
                    <a:pt x="1858010" y="2067146"/>
                    <a:pt x="1789430" y="2067146"/>
                  </a:cubicBezTo>
                  <a:close/>
                </a:path>
              </a:pathLst>
            </a:custGeom>
            <a:solidFill>
              <a:srgbClr val="FFFFFF"/>
            </a:solidFill>
          </p:spPr>
          <p:txBody>
            <a:bodyPr/>
            <a:lstStyle/>
            <a:p>
              <a:endParaRPr lang="en-US"/>
            </a:p>
          </p:txBody>
        </p:sp>
      </p:grpSp>
      <p:grpSp>
        <p:nvGrpSpPr>
          <p:cNvPr id="10" name="Group 10"/>
          <p:cNvGrpSpPr/>
          <p:nvPr/>
        </p:nvGrpSpPr>
        <p:grpSpPr>
          <a:xfrm>
            <a:off x="1775074" y="2227505"/>
            <a:ext cx="6126718" cy="5760554"/>
            <a:chOff x="0" y="-95251"/>
            <a:chExt cx="8168957" cy="7680738"/>
          </a:xfrm>
        </p:grpSpPr>
        <p:sp>
          <p:nvSpPr>
            <p:cNvPr id="11" name="TextBox 11"/>
            <p:cNvSpPr txBox="1"/>
            <p:nvPr/>
          </p:nvSpPr>
          <p:spPr>
            <a:xfrm>
              <a:off x="0" y="-95251"/>
              <a:ext cx="8168957" cy="710280"/>
            </a:xfrm>
            <a:prstGeom prst="rect">
              <a:avLst/>
            </a:prstGeom>
          </p:spPr>
          <p:txBody>
            <a:bodyPr lIns="0" tIns="0" rIns="0" bIns="0" rtlCol="0" anchor="t">
              <a:spAutoFit/>
            </a:bodyPr>
            <a:lstStyle/>
            <a:p>
              <a:pPr marL="0" lvl="0" indent="0">
                <a:lnSpc>
                  <a:spcPts val="4410"/>
                </a:lnSpc>
                <a:spcBef>
                  <a:spcPct val="0"/>
                </a:spcBef>
              </a:pPr>
              <a:r>
                <a:rPr lang="en-US" sz="3500" dirty="0">
                  <a:solidFill>
                    <a:srgbClr val="B7A57A"/>
                  </a:solidFill>
                  <a:latin typeface="Uni Sans Book" panose="00000500000000000000" charset="0"/>
                </a:rPr>
                <a:t>UNI SANS SUBHEADING</a:t>
              </a:r>
            </a:p>
          </p:txBody>
        </p:sp>
        <p:sp>
          <p:nvSpPr>
            <p:cNvPr id="12" name="TextBox 12"/>
            <p:cNvSpPr txBox="1"/>
            <p:nvPr/>
          </p:nvSpPr>
          <p:spPr>
            <a:xfrm>
              <a:off x="0" y="1055570"/>
              <a:ext cx="8168957" cy="6529917"/>
            </a:xfrm>
            <a:prstGeom prst="rect">
              <a:avLst/>
            </a:prstGeom>
          </p:spPr>
          <p:txBody>
            <a:bodyPr lIns="0" tIns="0" rIns="0" bIns="0" rtlCol="0" anchor="t">
              <a:spAutoFit/>
            </a:bodyPr>
            <a:lstStyle/>
            <a:p>
              <a:pPr marL="0" lvl="0" indent="0">
                <a:lnSpc>
                  <a:spcPts val="3550"/>
                </a:lnSpc>
              </a:pPr>
              <a:r>
                <a:rPr lang="en-US" sz="2500" dirty="0">
                  <a:solidFill>
                    <a:srgbClr val="B7A57A"/>
                  </a:solidFill>
                  <a:latin typeface="Open Sans"/>
                </a:rPr>
                <a:t>Open sans body Open sans body Open sans body Open sans body Open sans body Open sans body Open sans body Open sans body Open sans body Open sans body Open sans body Open sans body Open sans body Open sans body Open sans body Open sans body Open sans body Open sans body Open sans body Open sans body Open sans body Open sans body Open sans body Open sans body Open sans body</a:t>
              </a:r>
            </a:p>
          </p:txBody>
        </p:sp>
      </p:grpSp>
      <p:pic>
        <p:nvPicPr>
          <p:cNvPr id="13" name="Picture 13"/>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rot="-10800000">
            <a:off x="11227296" y="9508565"/>
            <a:ext cx="1556869" cy="778435"/>
          </a:xfrm>
          <a:prstGeom prst="rect">
            <a:avLst/>
          </a:prstGeom>
        </p:spPr>
      </p:pic>
      <p:pic>
        <p:nvPicPr>
          <p:cNvPr id="14" name="Picture 14"/>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b="50600"/>
          <a:stretch>
            <a:fillRect/>
          </a:stretch>
        </p:blipFill>
        <p:spPr>
          <a:xfrm rot="-5400000">
            <a:off x="16568161" y="5338738"/>
            <a:ext cx="2302342" cy="1137336"/>
          </a:xfrm>
          <a:prstGeom prst="rect">
            <a:avLst/>
          </a:prstGeom>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AutoShape 2"/>
          <p:cNvSpPr/>
          <p:nvPr/>
        </p:nvSpPr>
        <p:spPr>
          <a:xfrm>
            <a:off x="0" y="5143500"/>
            <a:ext cx="18288000" cy="5143500"/>
          </a:xfrm>
          <a:prstGeom prst="rect">
            <a:avLst/>
          </a:prstGeom>
          <a:solidFill>
            <a:srgbClr val="B7A57A"/>
          </a:solidFill>
        </p:spPr>
        <p:txBody>
          <a:bodyPr/>
          <a:lstStyle/>
          <a:p>
            <a:endParaRPr lang="en-US"/>
          </a:p>
        </p:txBody>
      </p:sp>
      <p:grpSp>
        <p:nvGrpSpPr>
          <p:cNvPr id="3" name="Group 3"/>
          <p:cNvGrpSpPr/>
          <p:nvPr/>
        </p:nvGrpSpPr>
        <p:grpSpPr>
          <a:xfrm>
            <a:off x="15673546" y="8212763"/>
            <a:ext cx="1897484" cy="1061551"/>
            <a:chOff x="0" y="0"/>
            <a:chExt cx="726425" cy="406400"/>
          </a:xfrm>
        </p:grpSpPr>
        <p:sp>
          <p:nvSpPr>
            <p:cNvPr id="4" name="Freeform 4"/>
            <p:cNvSpPr/>
            <p:nvPr/>
          </p:nvSpPr>
          <p:spPr>
            <a:xfrm>
              <a:off x="17780" y="22860"/>
              <a:ext cx="701026" cy="360680"/>
            </a:xfrm>
            <a:custGeom>
              <a:avLst/>
              <a:gdLst/>
              <a:ahLst/>
              <a:cxnLst/>
              <a:rect l="l" t="t" r="r" b="b"/>
              <a:pathLst>
                <a:path w="701026" h="360680">
                  <a:moveTo>
                    <a:pt x="701026" y="180340"/>
                  </a:moveTo>
                  <a:cubicBezTo>
                    <a:pt x="701026" y="81280"/>
                    <a:pt x="621016" y="0"/>
                    <a:pt x="520686" y="0"/>
                  </a:cubicBezTo>
                  <a:lnTo>
                    <a:pt x="172720" y="0"/>
                  </a:lnTo>
                  <a:lnTo>
                    <a:pt x="172720" y="1270"/>
                  </a:lnTo>
                  <a:cubicBezTo>
                    <a:pt x="76200" y="5080"/>
                    <a:pt x="0" y="83820"/>
                    <a:pt x="0" y="180340"/>
                  </a:cubicBezTo>
                  <a:cubicBezTo>
                    <a:pt x="0" y="276860"/>
                    <a:pt x="77470" y="355600"/>
                    <a:pt x="172720" y="359410"/>
                  </a:cubicBezTo>
                  <a:lnTo>
                    <a:pt x="172720" y="360680"/>
                  </a:lnTo>
                  <a:lnTo>
                    <a:pt x="520685" y="360680"/>
                  </a:lnTo>
                  <a:cubicBezTo>
                    <a:pt x="619745" y="360680"/>
                    <a:pt x="701025" y="279400"/>
                    <a:pt x="701025" y="180340"/>
                  </a:cubicBezTo>
                  <a:close/>
                </a:path>
              </a:pathLst>
            </a:custGeom>
            <a:solidFill>
              <a:srgbClr val="4B2E83">
                <a:alpha val="7843"/>
              </a:srgbClr>
            </a:solidFill>
          </p:spPr>
          <p:txBody>
            <a:bodyPr/>
            <a:lstStyle/>
            <a:p>
              <a:endParaRPr lang="en-US"/>
            </a:p>
          </p:txBody>
        </p:sp>
      </p:grpSp>
      <p:grpSp>
        <p:nvGrpSpPr>
          <p:cNvPr id="5" name="Group 5"/>
          <p:cNvGrpSpPr/>
          <p:nvPr/>
        </p:nvGrpSpPr>
        <p:grpSpPr>
          <a:xfrm>
            <a:off x="16669913" y="8355639"/>
            <a:ext cx="775800" cy="775800"/>
            <a:chOff x="0" y="0"/>
            <a:chExt cx="1034400" cy="1034400"/>
          </a:xfrm>
        </p:grpSpPr>
        <p:pic>
          <p:nvPicPr>
            <p:cNvPr id="6" name="Picture 6"/>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0" y="0"/>
              <a:ext cx="1034400" cy="1034400"/>
            </a:xfrm>
            <a:prstGeom prst="rect">
              <a:avLst/>
            </a:prstGeom>
          </p:spPr>
        </p:pic>
        <p:pic>
          <p:nvPicPr>
            <p:cNvPr id="7" name="Picture 7"/>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53923" y="153923"/>
              <a:ext cx="726554" cy="726554"/>
            </a:xfrm>
            <a:prstGeom prst="rect">
              <a:avLst/>
            </a:prstGeom>
          </p:spPr>
        </p:pic>
      </p:grpSp>
      <p:pic>
        <p:nvPicPr>
          <p:cNvPr id="8" name="Picture 8"/>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5400000">
            <a:off x="16619254" y="0"/>
            <a:ext cx="1668746" cy="1668746"/>
          </a:xfrm>
          <a:prstGeom prst="rect">
            <a:avLst/>
          </a:prstGeom>
        </p:spPr>
      </p:pic>
      <p:grpSp>
        <p:nvGrpSpPr>
          <p:cNvPr id="9" name="Group 9"/>
          <p:cNvGrpSpPr/>
          <p:nvPr/>
        </p:nvGrpSpPr>
        <p:grpSpPr>
          <a:xfrm>
            <a:off x="8566893" y="1311458"/>
            <a:ext cx="4746024" cy="2992498"/>
            <a:chOff x="0" y="-19051"/>
            <a:chExt cx="6328032" cy="3989997"/>
          </a:xfrm>
        </p:grpSpPr>
        <p:sp>
          <p:nvSpPr>
            <p:cNvPr id="10" name="TextBox 10"/>
            <p:cNvSpPr txBox="1"/>
            <p:nvPr/>
          </p:nvSpPr>
          <p:spPr>
            <a:xfrm>
              <a:off x="0" y="-19051"/>
              <a:ext cx="6328032" cy="690616"/>
            </a:xfrm>
            <a:prstGeom prst="rect">
              <a:avLst/>
            </a:prstGeom>
          </p:spPr>
          <p:txBody>
            <a:bodyPr lIns="0" tIns="0" rIns="0" bIns="0" rtlCol="0" anchor="t">
              <a:spAutoFit/>
            </a:bodyPr>
            <a:lstStyle/>
            <a:p>
              <a:pPr marL="0" lvl="0" indent="0" algn="l">
                <a:lnSpc>
                  <a:spcPts val="4410"/>
                </a:lnSpc>
                <a:spcBef>
                  <a:spcPct val="0"/>
                </a:spcBef>
              </a:pPr>
              <a:r>
                <a:rPr lang="en-US" sz="3500" dirty="0">
                  <a:solidFill>
                    <a:srgbClr val="B7A57A"/>
                  </a:solidFill>
                  <a:latin typeface="Encode Sans Black" pitchFamily="2" charset="0"/>
                </a:rPr>
                <a:t>ENCODE SANS</a:t>
              </a:r>
              <a:r>
                <a:rPr lang="en-US" sz="1162" dirty="0">
                  <a:solidFill>
                    <a:srgbClr val="B7A57A"/>
                  </a:solidFill>
                  <a:latin typeface="Encode Sans Black" pitchFamily="2" charset="0"/>
                </a:rPr>
                <a:t> </a:t>
              </a:r>
            </a:p>
          </p:txBody>
        </p:sp>
        <p:sp>
          <p:nvSpPr>
            <p:cNvPr id="11" name="TextBox 11"/>
            <p:cNvSpPr txBox="1"/>
            <p:nvPr/>
          </p:nvSpPr>
          <p:spPr>
            <a:xfrm>
              <a:off x="0" y="899155"/>
              <a:ext cx="6328032" cy="3071791"/>
            </a:xfrm>
            <a:prstGeom prst="rect">
              <a:avLst/>
            </a:prstGeom>
          </p:spPr>
          <p:txBody>
            <a:bodyPr lIns="0" tIns="0" rIns="0" bIns="0" rtlCol="0" anchor="t">
              <a:spAutoFit/>
            </a:bodyPr>
            <a:lstStyle/>
            <a:p>
              <a:pPr marL="0" lvl="0" indent="0" algn="l">
                <a:lnSpc>
                  <a:spcPts val="3692"/>
                </a:lnSpc>
                <a:spcBef>
                  <a:spcPct val="0"/>
                </a:spcBef>
              </a:pPr>
              <a:r>
                <a:rPr lang="en-US" sz="2600" dirty="0">
                  <a:solidFill>
                    <a:srgbClr val="B7A57A"/>
                  </a:solidFill>
                  <a:latin typeface="Open Sans"/>
                </a:rPr>
                <a:t>Open sans body Open sans body Open sans body Open sans body Open sans body Open sans body Open sans body</a:t>
              </a:r>
            </a:p>
          </p:txBody>
        </p:sp>
      </p:grpSp>
      <p:grpSp>
        <p:nvGrpSpPr>
          <p:cNvPr id="12" name="Group 12"/>
          <p:cNvGrpSpPr/>
          <p:nvPr/>
        </p:nvGrpSpPr>
        <p:grpSpPr>
          <a:xfrm>
            <a:off x="1028700" y="1311458"/>
            <a:ext cx="4746024" cy="2992498"/>
            <a:chOff x="0" y="-19051"/>
            <a:chExt cx="6328032" cy="3989997"/>
          </a:xfrm>
        </p:grpSpPr>
        <p:sp>
          <p:nvSpPr>
            <p:cNvPr id="13" name="TextBox 13"/>
            <p:cNvSpPr txBox="1"/>
            <p:nvPr/>
          </p:nvSpPr>
          <p:spPr>
            <a:xfrm>
              <a:off x="0" y="-19051"/>
              <a:ext cx="6328032" cy="690616"/>
            </a:xfrm>
            <a:prstGeom prst="rect">
              <a:avLst/>
            </a:prstGeom>
          </p:spPr>
          <p:txBody>
            <a:bodyPr lIns="0" tIns="0" rIns="0" bIns="0" rtlCol="0" anchor="t">
              <a:spAutoFit/>
            </a:bodyPr>
            <a:lstStyle/>
            <a:p>
              <a:pPr marL="0" lvl="0" indent="0" algn="l">
                <a:lnSpc>
                  <a:spcPts val="4410"/>
                </a:lnSpc>
                <a:spcBef>
                  <a:spcPct val="0"/>
                </a:spcBef>
              </a:pPr>
              <a:r>
                <a:rPr lang="en-US" sz="3500" dirty="0">
                  <a:solidFill>
                    <a:srgbClr val="B7A57A"/>
                  </a:solidFill>
                  <a:latin typeface="Encode Sans Black" pitchFamily="2" charset="0"/>
                </a:rPr>
                <a:t>ENCODE SANS </a:t>
              </a:r>
            </a:p>
          </p:txBody>
        </p:sp>
        <p:sp>
          <p:nvSpPr>
            <p:cNvPr id="14" name="TextBox 14"/>
            <p:cNvSpPr txBox="1"/>
            <p:nvPr/>
          </p:nvSpPr>
          <p:spPr>
            <a:xfrm>
              <a:off x="0" y="899155"/>
              <a:ext cx="6328032" cy="3071791"/>
            </a:xfrm>
            <a:prstGeom prst="rect">
              <a:avLst/>
            </a:prstGeom>
          </p:spPr>
          <p:txBody>
            <a:bodyPr lIns="0" tIns="0" rIns="0" bIns="0" rtlCol="0" anchor="t">
              <a:spAutoFit/>
            </a:bodyPr>
            <a:lstStyle/>
            <a:p>
              <a:pPr marL="0" lvl="0" indent="0" algn="l">
                <a:lnSpc>
                  <a:spcPts val="3692"/>
                </a:lnSpc>
                <a:spcBef>
                  <a:spcPct val="0"/>
                </a:spcBef>
              </a:pPr>
              <a:r>
                <a:rPr lang="en-US" sz="2600" dirty="0">
                  <a:solidFill>
                    <a:srgbClr val="B7A57A"/>
                  </a:solidFill>
                  <a:latin typeface="Open Sans"/>
                </a:rPr>
                <a:t>Open sans body Open sans body Open sans body Open sans body Open sans body Open sans body Open sans body</a:t>
              </a:r>
            </a:p>
          </p:txBody>
        </p:sp>
      </p:grpSp>
      <p:grpSp>
        <p:nvGrpSpPr>
          <p:cNvPr id="15" name="Group 15"/>
          <p:cNvGrpSpPr/>
          <p:nvPr/>
        </p:nvGrpSpPr>
        <p:grpSpPr>
          <a:xfrm>
            <a:off x="8566893" y="6224201"/>
            <a:ext cx="4746024" cy="3028525"/>
            <a:chOff x="0" y="-19050"/>
            <a:chExt cx="6328032" cy="4038032"/>
          </a:xfrm>
        </p:grpSpPr>
        <p:sp>
          <p:nvSpPr>
            <p:cNvPr id="16" name="TextBox 16"/>
            <p:cNvSpPr txBox="1"/>
            <p:nvPr/>
          </p:nvSpPr>
          <p:spPr>
            <a:xfrm>
              <a:off x="0" y="-19050"/>
              <a:ext cx="6328032" cy="690616"/>
            </a:xfrm>
            <a:prstGeom prst="rect">
              <a:avLst/>
            </a:prstGeom>
          </p:spPr>
          <p:txBody>
            <a:bodyPr lIns="0" tIns="0" rIns="0" bIns="0" rtlCol="0" anchor="t">
              <a:spAutoFit/>
            </a:bodyPr>
            <a:lstStyle/>
            <a:p>
              <a:pPr marL="0" lvl="0" indent="0" algn="l">
                <a:lnSpc>
                  <a:spcPts val="4410"/>
                </a:lnSpc>
                <a:spcBef>
                  <a:spcPct val="0"/>
                </a:spcBef>
              </a:pPr>
              <a:r>
                <a:rPr lang="en-US" sz="3500" dirty="0">
                  <a:solidFill>
                    <a:schemeClr val="bg1"/>
                  </a:solidFill>
                  <a:latin typeface="Encode Sans Black" pitchFamily="2" charset="0"/>
                </a:rPr>
                <a:t>ENCODE SANS</a:t>
              </a:r>
              <a:r>
                <a:rPr lang="en-US" sz="1162" dirty="0">
                  <a:solidFill>
                    <a:schemeClr val="bg1"/>
                  </a:solidFill>
                  <a:latin typeface="Encode Sans Black" pitchFamily="2" charset="0"/>
                </a:rPr>
                <a:t> </a:t>
              </a:r>
            </a:p>
          </p:txBody>
        </p:sp>
        <p:sp>
          <p:nvSpPr>
            <p:cNvPr id="17" name="TextBox 17"/>
            <p:cNvSpPr txBox="1"/>
            <p:nvPr/>
          </p:nvSpPr>
          <p:spPr>
            <a:xfrm>
              <a:off x="0" y="899155"/>
              <a:ext cx="6328032" cy="3119827"/>
            </a:xfrm>
            <a:prstGeom prst="rect">
              <a:avLst/>
            </a:prstGeom>
          </p:spPr>
          <p:txBody>
            <a:bodyPr lIns="0" tIns="0" rIns="0" bIns="0" rtlCol="0" anchor="t">
              <a:spAutoFit/>
            </a:bodyPr>
            <a:lstStyle/>
            <a:p>
              <a:pPr marL="0" lvl="0" indent="0" algn="l">
                <a:lnSpc>
                  <a:spcPts val="3692"/>
                </a:lnSpc>
                <a:spcBef>
                  <a:spcPct val="0"/>
                </a:spcBef>
              </a:pPr>
              <a:r>
                <a:rPr lang="en-US" sz="2600" dirty="0">
                  <a:solidFill>
                    <a:schemeClr val="bg1"/>
                  </a:solidFill>
                  <a:latin typeface="Open Sans"/>
                </a:rPr>
                <a:t>Open sans body Open sans body Open sans body Open sans body Open sans body Open sans body Open sans body</a:t>
              </a:r>
            </a:p>
          </p:txBody>
        </p:sp>
      </p:grpSp>
      <p:grpSp>
        <p:nvGrpSpPr>
          <p:cNvPr id="18" name="Group 18"/>
          <p:cNvGrpSpPr/>
          <p:nvPr/>
        </p:nvGrpSpPr>
        <p:grpSpPr>
          <a:xfrm>
            <a:off x="1028700" y="6224201"/>
            <a:ext cx="4746024" cy="3028525"/>
            <a:chOff x="0" y="-19050"/>
            <a:chExt cx="6328032" cy="4038032"/>
          </a:xfrm>
        </p:grpSpPr>
        <p:sp>
          <p:nvSpPr>
            <p:cNvPr id="19" name="TextBox 19"/>
            <p:cNvSpPr txBox="1"/>
            <p:nvPr/>
          </p:nvSpPr>
          <p:spPr>
            <a:xfrm>
              <a:off x="0" y="-19050"/>
              <a:ext cx="6328032" cy="690616"/>
            </a:xfrm>
            <a:prstGeom prst="rect">
              <a:avLst/>
            </a:prstGeom>
          </p:spPr>
          <p:txBody>
            <a:bodyPr lIns="0" tIns="0" rIns="0" bIns="0" rtlCol="0" anchor="t">
              <a:spAutoFit/>
            </a:bodyPr>
            <a:lstStyle/>
            <a:p>
              <a:pPr marL="0" lvl="0" indent="0" algn="l">
                <a:lnSpc>
                  <a:spcPts val="4410"/>
                </a:lnSpc>
                <a:spcBef>
                  <a:spcPct val="0"/>
                </a:spcBef>
              </a:pPr>
              <a:r>
                <a:rPr lang="en-US" sz="3500" dirty="0">
                  <a:solidFill>
                    <a:schemeClr val="bg1"/>
                  </a:solidFill>
                  <a:latin typeface="Encode Sans Black" pitchFamily="2" charset="0"/>
                </a:rPr>
                <a:t>ENCODE SANS</a:t>
              </a:r>
              <a:r>
                <a:rPr lang="en-US" sz="1162" dirty="0">
                  <a:solidFill>
                    <a:schemeClr val="bg1"/>
                  </a:solidFill>
                  <a:latin typeface="Encode Sans Black" pitchFamily="2" charset="0"/>
                </a:rPr>
                <a:t> </a:t>
              </a:r>
            </a:p>
          </p:txBody>
        </p:sp>
        <p:sp>
          <p:nvSpPr>
            <p:cNvPr id="20" name="TextBox 20"/>
            <p:cNvSpPr txBox="1"/>
            <p:nvPr/>
          </p:nvSpPr>
          <p:spPr>
            <a:xfrm>
              <a:off x="0" y="899155"/>
              <a:ext cx="6328032" cy="3119827"/>
            </a:xfrm>
            <a:prstGeom prst="rect">
              <a:avLst/>
            </a:prstGeom>
          </p:spPr>
          <p:txBody>
            <a:bodyPr lIns="0" tIns="0" rIns="0" bIns="0" rtlCol="0" anchor="t">
              <a:spAutoFit/>
            </a:bodyPr>
            <a:lstStyle/>
            <a:p>
              <a:pPr marL="0" lvl="0" indent="0" algn="l">
                <a:lnSpc>
                  <a:spcPts val="3692"/>
                </a:lnSpc>
                <a:spcBef>
                  <a:spcPct val="0"/>
                </a:spcBef>
              </a:pPr>
              <a:r>
                <a:rPr lang="en-US" sz="2600" dirty="0">
                  <a:solidFill>
                    <a:schemeClr val="bg1"/>
                  </a:solidFill>
                  <a:latin typeface="Open Sans"/>
                </a:rPr>
                <a:t>Open sans body Open sans body Open sans body Open sans body Open sans body Open sans body Open sans body</a:t>
              </a:r>
            </a:p>
          </p:txBody>
        </p:sp>
      </p:grpSp>
      <p:pic>
        <p:nvPicPr>
          <p:cNvPr id="21" name="Picture 21"/>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6503325" y="4765512"/>
            <a:ext cx="755975" cy="755975"/>
          </a:xfrm>
          <a:prstGeom prst="rect">
            <a:avLst/>
          </a:prstGeom>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0">
  <p:cSld>
    <p:bg>
      <p:bgPr>
        <a:solidFill>
          <a:srgbClr val="4B2E83"/>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4103296" y="1830603"/>
            <a:ext cx="1936133" cy="1936133"/>
          </a:xfrm>
          <a:prstGeom prst="rect">
            <a:avLst/>
          </a:prstGeom>
        </p:spPr>
      </p:pic>
      <p:grpSp>
        <p:nvGrpSpPr>
          <p:cNvPr id="3" name="Group 3"/>
          <p:cNvGrpSpPr/>
          <p:nvPr/>
        </p:nvGrpSpPr>
        <p:grpSpPr>
          <a:xfrm>
            <a:off x="1253858" y="2569284"/>
            <a:ext cx="5044789" cy="6689016"/>
            <a:chOff x="0" y="0"/>
            <a:chExt cx="1173225" cy="1555609"/>
          </a:xfrm>
        </p:grpSpPr>
        <p:sp>
          <p:nvSpPr>
            <p:cNvPr id="4" name="Freeform 4"/>
            <p:cNvSpPr/>
            <p:nvPr/>
          </p:nvSpPr>
          <p:spPr>
            <a:xfrm>
              <a:off x="0" y="0"/>
              <a:ext cx="1173225" cy="1555609"/>
            </a:xfrm>
            <a:custGeom>
              <a:avLst/>
              <a:gdLst/>
              <a:ahLst/>
              <a:cxnLst/>
              <a:rect l="l" t="t" r="r" b="b"/>
              <a:pathLst>
                <a:path w="1173225" h="1555609">
                  <a:moveTo>
                    <a:pt x="1048765" y="1555609"/>
                  </a:moveTo>
                  <a:lnTo>
                    <a:pt x="124460" y="1555609"/>
                  </a:lnTo>
                  <a:cubicBezTo>
                    <a:pt x="55880" y="1555609"/>
                    <a:pt x="0" y="1499729"/>
                    <a:pt x="0" y="1431149"/>
                  </a:cubicBezTo>
                  <a:lnTo>
                    <a:pt x="0" y="124460"/>
                  </a:lnTo>
                  <a:cubicBezTo>
                    <a:pt x="0" y="55880"/>
                    <a:pt x="55880" y="0"/>
                    <a:pt x="124460" y="0"/>
                  </a:cubicBezTo>
                  <a:lnTo>
                    <a:pt x="1048765" y="0"/>
                  </a:lnTo>
                  <a:cubicBezTo>
                    <a:pt x="1117345" y="0"/>
                    <a:pt x="1173225" y="55880"/>
                    <a:pt x="1173225" y="124460"/>
                  </a:cubicBezTo>
                  <a:lnTo>
                    <a:pt x="1173225" y="1431149"/>
                  </a:lnTo>
                  <a:cubicBezTo>
                    <a:pt x="1173225" y="1499729"/>
                    <a:pt x="1117345" y="1555609"/>
                    <a:pt x="1048765" y="1555609"/>
                  </a:cubicBezTo>
                  <a:close/>
                </a:path>
              </a:pathLst>
            </a:custGeom>
            <a:solidFill>
              <a:srgbClr val="FFFFFF"/>
            </a:solidFill>
          </p:spPr>
          <p:txBody>
            <a:bodyPr/>
            <a:lstStyle/>
            <a:p>
              <a:endParaRPr lang="en-US"/>
            </a:p>
          </p:txBody>
        </p:sp>
      </p:grpSp>
      <p:pic>
        <p:nvPicPr>
          <p:cNvPr id="5" name="Picture 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9471044" y="1830603"/>
            <a:ext cx="1936133" cy="1936133"/>
          </a:xfrm>
          <a:prstGeom prst="rect">
            <a:avLst/>
          </a:prstGeom>
        </p:spPr>
      </p:pic>
      <p:pic>
        <p:nvPicPr>
          <p:cNvPr id="6" name="Picture 6"/>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1147959" y="1028700"/>
            <a:ext cx="518435" cy="518435"/>
          </a:xfrm>
          <a:prstGeom prst="rect">
            <a:avLst/>
          </a:prstGeom>
        </p:spPr>
      </p:pic>
      <p:grpSp>
        <p:nvGrpSpPr>
          <p:cNvPr id="7" name="Group 7"/>
          <p:cNvGrpSpPr/>
          <p:nvPr/>
        </p:nvGrpSpPr>
        <p:grpSpPr>
          <a:xfrm>
            <a:off x="6653476" y="2674408"/>
            <a:ext cx="5044789" cy="6689016"/>
            <a:chOff x="0" y="0"/>
            <a:chExt cx="1173225" cy="1555609"/>
          </a:xfrm>
        </p:grpSpPr>
        <p:sp>
          <p:nvSpPr>
            <p:cNvPr id="8" name="Freeform 8"/>
            <p:cNvSpPr/>
            <p:nvPr/>
          </p:nvSpPr>
          <p:spPr>
            <a:xfrm>
              <a:off x="0" y="0"/>
              <a:ext cx="1173225" cy="1555609"/>
            </a:xfrm>
            <a:custGeom>
              <a:avLst/>
              <a:gdLst/>
              <a:ahLst/>
              <a:cxnLst/>
              <a:rect l="l" t="t" r="r" b="b"/>
              <a:pathLst>
                <a:path w="1173225" h="1555609">
                  <a:moveTo>
                    <a:pt x="1048765" y="1555609"/>
                  </a:moveTo>
                  <a:lnTo>
                    <a:pt x="124460" y="1555609"/>
                  </a:lnTo>
                  <a:cubicBezTo>
                    <a:pt x="55880" y="1555609"/>
                    <a:pt x="0" y="1499729"/>
                    <a:pt x="0" y="1431149"/>
                  </a:cubicBezTo>
                  <a:lnTo>
                    <a:pt x="0" y="124460"/>
                  </a:lnTo>
                  <a:cubicBezTo>
                    <a:pt x="0" y="55880"/>
                    <a:pt x="55880" y="0"/>
                    <a:pt x="124460" y="0"/>
                  </a:cubicBezTo>
                  <a:lnTo>
                    <a:pt x="1048765" y="0"/>
                  </a:lnTo>
                  <a:cubicBezTo>
                    <a:pt x="1117345" y="0"/>
                    <a:pt x="1173225" y="55880"/>
                    <a:pt x="1173225" y="124460"/>
                  </a:cubicBezTo>
                  <a:lnTo>
                    <a:pt x="1173225" y="1431149"/>
                  </a:lnTo>
                  <a:cubicBezTo>
                    <a:pt x="1173225" y="1499729"/>
                    <a:pt x="1117345" y="1555609"/>
                    <a:pt x="1048765" y="1555609"/>
                  </a:cubicBezTo>
                  <a:close/>
                </a:path>
              </a:pathLst>
            </a:custGeom>
            <a:solidFill>
              <a:srgbClr val="FFFFFF"/>
            </a:solidFill>
          </p:spPr>
          <p:txBody>
            <a:bodyPr/>
            <a:lstStyle/>
            <a:p>
              <a:endParaRPr lang="en-US"/>
            </a:p>
          </p:txBody>
        </p:sp>
      </p:grpSp>
      <p:pic>
        <p:nvPicPr>
          <p:cNvPr id="9" name="Picture 9"/>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4838791" y="1830603"/>
            <a:ext cx="1936133" cy="1936133"/>
          </a:xfrm>
          <a:prstGeom prst="rect">
            <a:avLst/>
          </a:prstGeom>
        </p:spPr>
      </p:pic>
      <p:pic>
        <p:nvPicPr>
          <p:cNvPr id="10" name="Picture 10"/>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6515707" y="1028700"/>
            <a:ext cx="518435" cy="518435"/>
          </a:xfrm>
          <a:prstGeom prst="rect">
            <a:avLst/>
          </a:prstGeom>
        </p:spPr>
      </p:pic>
      <p:grpSp>
        <p:nvGrpSpPr>
          <p:cNvPr id="11" name="Group 11"/>
          <p:cNvGrpSpPr/>
          <p:nvPr/>
        </p:nvGrpSpPr>
        <p:grpSpPr>
          <a:xfrm>
            <a:off x="11989353" y="2569284"/>
            <a:ext cx="5044789" cy="6689016"/>
            <a:chOff x="0" y="0"/>
            <a:chExt cx="1173225" cy="1555609"/>
          </a:xfrm>
        </p:grpSpPr>
        <p:sp>
          <p:nvSpPr>
            <p:cNvPr id="12" name="Freeform 12"/>
            <p:cNvSpPr/>
            <p:nvPr/>
          </p:nvSpPr>
          <p:spPr>
            <a:xfrm>
              <a:off x="0" y="0"/>
              <a:ext cx="1173225" cy="1555609"/>
            </a:xfrm>
            <a:custGeom>
              <a:avLst/>
              <a:gdLst/>
              <a:ahLst/>
              <a:cxnLst/>
              <a:rect l="l" t="t" r="r" b="b"/>
              <a:pathLst>
                <a:path w="1173225" h="1555609">
                  <a:moveTo>
                    <a:pt x="1048765" y="1555609"/>
                  </a:moveTo>
                  <a:lnTo>
                    <a:pt x="124460" y="1555609"/>
                  </a:lnTo>
                  <a:cubicBezTo>
                    <a:pt x="55880" y="1555609"/>
                    <a:pt x="0" y="1499729"/>
                    <a:pt x="0" y="1431149"/>
                  </a:cubicBezTo>
                  <a:lnTo>
                    <a:pt x="0" y="124460"/>
                  </a:lnTo>
                  <a:cubicBezTo>
                    <a:pt x="0" y="55880"/>
                    <a:pt x="55880" y="0"/>
                    <a:pt x="124460" y="0"/>
                  </a:cubicBezTo>
                  <a:lnTo>
                    <a:pt x="1048765" y="0"/>
                  </a:lnTo>
                  <a:cubicBezTo>
                    <a:pt x="1117345" y="0"/>
                    <a:pt x="1173225" y="55880"/>
                    <a:pt x="1173225" y="124460"/>
                  </a:cubicBezTo>
                  <a:lnTo>
                    <a:pt x="1173225" y="1431149"/>
                  </a:lnTo>
                  <a:cubicBezTo>
                    <a:pt x="1173225" y="1499729"/>
                    <a:pt x="1117345" y="1555609"/>
                    <a:pt x="1048765" y="1555609"/>
                  </a:cubicBezTo>
                  <a:close/>
                </a:path>
              </a:pathLst>
            </a:custGeom>
            <a:solidFill>
              <a:srgbClr val="FFFFFF"/>
            </a:solidFill>
          </p:spPr>
          <p:txBody>
            <a:bodyPr/>
            <a:lstStyle/>
            <a:p>
              <a:endParaRPr lang="en-US"/>
            </a:p>
          </p:txBody>
        </p:sp>
      </p:grpSp>
      <p:grpSp>
        <p:nvGrpSpPr>
          <p:cNvPr id="13" name="Group 13"/>
          <p:cNvGrpSpPr/>
          <p:nvPr/>
        </p:nvGrpSpPr>
        <p:grpSpPr>
          <a:xfrm>
            <a:off x="1743310" y="3373618"/>
            <a:ext cx="4065886" cy="2900041"/>
            <a:chOff x="0" y="-19049"/>
            <a:chExt cx="5421181" cy="3866721"/>
          </a:xfrm>
        </p:grpSpPr>
        <p:sp>
          <p:nvSpPr>
            <p:cNvPr id="14" name="TextBox 14"/>
            <p:cNvSpPr txBox="1"/>
            <p:nvPr/>
          </p:nvSpPr>
          <p:spPr>
            <a:xfrm>
              <a:off x="0" y="-19049"/>
              <a:ext cx="5421181" cy="690616"/>
            </a:xfrm>
            <a:prstGeom prst="rect">
              <a:avLst/>
            </a:prstGeom>
          </p:spPr>
          <p:txBody>
            <a:bodyPr lIns="0" tIns="0" rIns="0" bIns="0" rtlCol="0" anchor="t">
              <a:spAutoFit/>
            </a:bodyPr>
            <a:lstStyle/>
            <a:p>
              <a:pPr marL="0" lvl="0" indent="0" algn="l">
                <a:lnSpc>
                  <a:spcPts val="4410"/>
                </a:lnSpc>
                <a:spcBef>
                  <a:spcPct val="0"/>
                </a:spcBef>
              </a:pPr>
              <a:r>
                <a:rPr lang="en-US" sz="3500" dirty="0">
                  <a:solidFill>
                    <a:srgbClr val="B7A57A"/>
                  </a:solidFill>
                  <a:latin typeface="Encode Sans Black" pitchFamily="2" charset="0"/>
                </a:rPr>
                <a:t>ENCODE SANS</a:t>
              </a:r>
            </a:p>
          </p:txBody>
        </p:sp>
        <p:sp>
          <p:nvSpPr>
            <p:cNvPr id="15" name="TextBox 15"/>
            <p:cNvSpPr txBox="1"/>
            <p:nvPr/>
          </p:nvSpPr>
          <p:spPr>
            <a:xfrm>
              <a:off x="0" y="899155"/>
              <a:ext cx="5421181" cy="2948517"/>
            </a:xfrm>
            <a:prstGeom prst="rect">
              <a:avLst/>
            </a:prstGeom>
          </p:spPr>
          <p:txBody>
            <a:bodyPr lIns="0" tIns="0" rIns="0" bIns="0" rtlCol="0" anchor="t">
              <a:spAutoFit/>
            </a:bodyPr>
            <a:lstStyle/>
            <a:p>
              <a:pPr marL="0" lvl="0" indent="0" algn="l">
                <a:lnSpc>
                  <a:spcPts val="3550"/>
                </a:lnSpc>
                <a:spcBef>
                  <a:spcPct val="0"/>
                </a:spcBef>
              </a:pPr>
              <a:r>
                <a:rPr lang="en-US" sz="2500" dirty="0">
                  <a:solidFill>
                    <a:srgbClr val="B7A57A"/>
                  </a:solidFill>
                  <a:latin typeface="Open Sans"/>
                </a:rPr>
                <a:t>Open sans body Open sans body Open sans body Open sans body Open sans body Open sans body Open sans body</a:t>
              </a:r>
            </a:p>
          </p:txBody>
        </p:sp>
      </p:grpSp>
      <p:grpSp>
        <p:nvGrpSpPr>
          <p:cNvPr id="16" name="Group 16"/>
          <p:cNvGrpSpPr/>
          <p:nvPr/>
        </p:nvGrpSpPr>
        <p:grpSpPr>
          <a:xfrm>
            <a:off x="7111057" y="3373618"/>
            <a:ext cx="4065886" cy="2900041"/>
            <a:chOff x="0" y="-19049"/>
            <a:chExt cx="5421181" cy="3866721"/>
          </a:xfrm>
        </p:grpSpPr>
        <p:sp>
          <p:nvSpPr>
            <p:cNvPr id="17" name="TextBox 17"/>
            <p:cNvSpPr txBox="1"/>
            <p:nvPr/>
          </p:nvSpPr>
          <p:spPr>
            <a:xfrm>
              <a:off x="0" y="-19049"/>
              <a:ext cx="5421181" cy="690616"/>
            </a:xfrm>
            <a:prstGeom prst="rect">
              <a:avLst/>
            </a:prstGeom>
          </p:spPr>
          <p:txBody>
            <a:bodyPr lIns="0" tIns="0" rIns="0" bIns="0" rtlCol="0" anchor="t">
              <a:spAutoFit/>
            </a:bodyPr>
            <a:lstStyle/>
            <a:p>
              <a:pPr marL="0" lvl="0" indent="0" algn="l">
                <a:lnSpc>
                  <a:spcPts val="4410"/>
                </a:lnSpc>
                <a:spcBef>
                  <a:spcPct val="0"/>
                </a:spcBef>
              </a:pPr>
              <a:r>
                <a:rPr lang="en-US" sz="3500" dirty="0">
                  <a:solidFill>
                    <a:srgbClr val="B7A57A"/>
                  </a:solidFill>
                  <a:latin typeface="Encode Sans Black" pitchFamily="2" charset="0"/>
                </a:rPr>
                <a:t>ENCODE SANS</a:t>
              </a:r>
            </a:p>
          </p:txBody>
        </p:sp>
        <p:sp>
          <p:nvSpPr>
            <p:cNvPr id="18" name="TextBox 18"/>
            <p:cNvSpPr txBox="1"/>
            <p:nvPr/>
          </p:nvSpPr>
          <p:spPr>
            <a:xfrm>
              <a:off x="0" y="899155"/>
              <a:ext cx="5421181" cy="2948517"/>
            </a:xfrm>
            <a:prstGeom prst="rect">
              <a:avLst/>
            </a:prstGeom>
          </p:spPr>
          <p:txBody>
            <a:bodyPr lIns="0" tIns="0" rIns="0" bIns="0" rtlCol="0" anchor="t">
              <a:spAutoFit/>
            </a:bodyPr>
            <a:lstStyle/>
            <a:p>
              <a:pPr marL="0" lvl="0" indent="0" algn="l">
                <a:lnSpc>
                  <a:spcPts val="3549"/>
                </a:lnSpc>
                <a:spcBef>
                  <a:spcPct val="0"/>
                </a:spcBef>
              </a:pPr>
              <a:r>
                <a:rPr lang="en-US" sz="2499" dirty="0">
                  <a:solidFill>
                    <a:srgbClr val="B7A57A"/>
                  </a:solidFill>
                  <a:latin typeface="Open Sans"/>
                </a:rPr>
                <a:t>Open sans body Open sans body Open sans body Open sans body Open sans body Open sans body Open sans body</a:t>
              </a:r>
            </a:p>
          </p:txBody>
        </p:sp>
      </p:grpSp>
      <p:grpSp>
        <p:nvGrpSpPr>
          <p:cNvPr id="19" name="Group 19"/>
          <p:cNvGrpSpPr/>
          <p:nvPr/>
        </p:nvGrpSpPr>
        <p:grpSpPr>
          <a:xfrm>
            <a:off x="12478804" y="3373618"/>
            <a:ext cx="4065886" cy="2900041"/>
            <a:chOff x="0" y="-19049"/>
            <a:chExt cx="5421181" cy="3866721"/>
          </a:xfrm>
        </p:grpSpPr>
        <p:sp>
          <p:nvSpPr>
            <p:cNvPr id="20" name="TextBox 20"/>
            <p:cNvSpPr txBox="1"/>
            <p:nvPr/>
          </p:nvSpPr>
          <p:spPr>
            <a:xfrm>
              <a:off x="0" y="-19049"/>
              <a:ext cx="5421181" cy="690616"/>
            </a:xfrm>
            <a:prstGeom prst="rect">
              <a:avLst/>
            </a:prstGeom>
          </p:spPr>
          <p:txBody>
            <a:bodyPr lIns="0" tIns="0" rIns="0" bIns="0" rtlCol="0" anchor="t">
              <a:spAutoFit/>
            </a:bodyPr>
            <a:lstStyle/>
            <a:p>
              <a:pPr marL="0" lvl="0" indent="0" algn="l">
                <a:lnSpc>
                  <a:spcPts val="4410"/>
                </a:lnSpc>
                <a:spcBef>
                  <a:spcPct val="0"/>
                </a:spcBef>
              </a:pPr>
              <a:r>
                <a:rPr lang="en-US" sz="3500" dirty="0">
                  <a:solidFill>
                    <a:srgbClr val="B7A57A"/>
                  </a:solidFill>
                  <a:latin typeface="Encode Sans Black" pitchFamily="2" charset="0"/>
                </a:rPr>
                <a:t>ENCODE SANS </a:t>
              </a:r>
            </a:p>
          </p:txBody>
        </p:sp>
        <p:sp>
          <p:nvSpPr>
            <p:cNvPr id="21" name="TextBox 21"/>
            <p:cNvSpPr txBox="1"/>
            <p:nvPr/>
          </p:nvSpPr>
          <p:spPr>
            <a:xfrm>
              <a:off x="0" y="899155"/>
              <a:ext cx="5421181" cy="2948517"/>
            </a:xfrm>
            <a:prstGeom prst="rect">
              <a:avLst/>
            </a:prstGeom>
          </p:spPr>
          <p:txBody>
            <a:bodyPr lIns="0" tIns="0" rIns="0" bIns="0" rtlCol="0" anchor="t">
              <a:spAutoFit/>
            </a:bodyPr>
            <a:lstStyle/>
            <a:p>
              <a:pPr marL="0" lvl="0" indent="0" algn="l">
                <a:lnSpc>
                  <a:spcPts val="3550"/>
                </a:lnSpc>
                <a:spcBef>
                  <a:spcPct val="0"/>
                </a:spcBef>
              </a:pPr>
              <a:r>
                <a:rPr lang="en-US" sz="2500" dirty="0">
                  <a:solidFill>
                    <a:srgbClr val="B7A57A"/>
                  </a:solidFill>
                  <a:latin typeface="Open Sans"/>
                </a:rPr>
                <a:t>Open sans body Open sans body Open sans body Open sans body Open sans body Open sans body Open sans body</a:t>
              </a:r>
            </a:p>
          </p:txBody>
        </p:sp>
      </p:grpSp>
      <p:pic>
        <p:nvPicPr>
          <p:cNvPr id="22" name="Picture 22"/>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5780212" y="1028700"/>
            <a:ext cx="518435" cy="518435"/>
          </a:xfrm>
          <a:prstGeom prst="rect">
            <a:avLst/>
          </a:prstGeom>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2"/>
          <p:cNvSpPr txBox="1"/>
          <p:nvPr/>
        </p:nvSpPr>
        <p:spPr>
          <a:xfrm>
            <a:off x="902643" y="725805"/>
            <a:ext cx="1233488" cy="539115"/>
          </a:xfrm>
          <a:prstGeom prst="rect">
            <a:avLst/>
          </a:prstGeom>
        </p:spPr>
        <p:txBody>
          <a:bodyPr lIns="0" tIns="0" rIns="0" bIns="0" rtlCol="0" anchor="t">
            <a:spAutoFit/>
          </a:bodyPr>
          <a:lstStyle/>
          <a:p>
            <a:pPr algn="ctr">
              <a:lnSpc>
                <a:spcPts val="4409"/>
              </a:lnSpc>
            </a:pPr>
            <a:r>
              <a:rPr lang="en-US" sz="3150">
                <a:solidFill>
                  <a:srgbClr val="B7A57A"/>
                </a:solidFill>
                <a:latin typeface="Encode Sans Normal"/>
              </a:rPr>
              <a:t>break</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0">
  <p:cSld>
    <p:bg>
      <p:bgPr>
        <a:blipFill>
          <a:blip r:embed="rId2"/>
          <a:srcRect t="15625"/>
          <a:stretch>
            <a:fillRect/>
          </a:stretch>
        </a:blipFill>
        <a:effectLst/>
      </p:bgPr>
    </p:bg>
    <p:spTree>
      <p:nvGrpSpPr>
        <p:cNvPr id="1" name=""/>
        <p:cNvGrpSpPr/>
        <p:nvPr/>
      </p:nvGrpSpPr>
      <p:grpSpPr>
        <a:xfrm>
          <a:off x="0" y="0"/>
          <a:ext cx="0" cy="0"/>
          <a:chOff x="0" y="0"/>
          <a:chExt cx="0" cy="0"/>
        </a:xfrm>
      </p:grpSpPr>
      <p:sp>
        <p:nvSpPr>
          <p:cNvPr id="2" name="TextBox 2"/>
          <p:cNvSpPr txBox="1"/>
          <p:nvPr/>
        </p:nvSpPr>
        <p:spPr>
          <a:xfrm>
            <a:off x="1028700" y="1141605"/>
            <a:ext cx="16230600" cy="4732305"/>
          </a:xfrm>
          <a:prstGeom prst="rect">
            <a:avLst/>
          </a:prstGeom>
        </p:spPr>
        <p:txBody>
          <a:bodyPr lIns="0" tIns="0" rIns="0" bIns="0" rtlCol="0" anchor="t">
            <a:spAutoFit/>
          </a:bodyPr>
          <a:lstStyle/>
          <a:p>
            <a:pPr>
              <a:lnSpc>
                <a:spcPts val="17947"/>
              </a:lnSpc>
            </a:pPr>
            <a:r>
              <a:rPr lang="en-US" sz="19508" spc="-390" dirty="0">
                <a:solidFill>
                  <a:srgbClr val="FFFFFF"/>
                </a:solidFill>
                <a:latin typeface="Encode Sans Black" pitchFamily="2" charset="0"/>
              </a:rPr>
              <a:t>ENCODE SANS</a:t>
            </a:r>
          </a:p>
        </p:txBody>
      </p:sp>
      <p:sp>
        <p:nvSpPr>
          <p:cNvPr id="3" name="TextBox 3"/>
          <p:cNvSpPr txBox="1"/>
          <p:nvPr/>
        </p:nvSpPr>
        <p:spPr>
          <a:xfrm>
            <a:off x="1028700" y="8568690"/>
            <a:ext cx="9420634" cy="593560"/>
          </a:xfrm>
          <a:prstGeom prst="rect">
            <a:avLst/>
          </a:prstGeom>
        </p:spPr>
        <p:txBody>
          <a:bodyPr lIns="0" tIns="0" rIns="0" bIns="0" rtlCol="0" anchor="t">
            <a:spAutoFit/>
          </a:bodyPr>
          <a:lstStyle/>
          <a:p>
            <a:pPr>
              <a:lnSpc>
                <a:spcPts val="5040"/>
              </a:lnSpc>
              <a:spcBef>
                <a:spcPct val="0"/>
              </a:spcBef>
            </a:pPr>
            <a:r>
              <a:rPr lang="en-US" sz="3600" spc="72" dirty="0">
                <a:solidFill>
                  <a:srgbClr val="FFFFFF"/>
                </a:solidFill>
                <a:latin typeface="Uni Sans Book" panose="00000500000000000000" charset="0"/>
              </a:rPr>
              <a:t>UNI SANS SUBHEADING</a:t>
            </a:r>
          </a:p>
        </p:txBody>
      </p:sp>
      <p:pic>
        <p:nvPicPr>
          <p:cNvPr id="4" name="Picture 4"/>
          <p:cNvPicPr>
            <a:picLocks noChangeAspect="1"/>
          </p:cNvPicPr>
          <p:nvPr/>
        </p:nvPicPr>
        <p:blipFill>
          <a:blip r:embed="rId3"/>
          <a:srcRect/>
          <a:stretch>
            <a:fillRect/>
          </a:stretch>
        </p:blipFill>
        <p:spPr>
          <a:xfrm>
            <a:off x="11939447" y="9124797"/>
            <a:ext cx="6348553" cy="1023704"/>
          </a:xfrm>
          <a:prstGeom prst="rect">
            <a:avLst/>
          </a:prstGeom>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2"/>
          <p:cNvSpPr txBox="1"/>
          <p:nvPr/>
        </p:nvSpPr>
        <p:spPr>
          <a:xfrm>
            <a:off x="1485900" y="4076700"/>
            <a:ext cx="7048500" cy="2133600"/>
          </a:xfrm>
          <a:prstGeom prst="rect">
            <a:avLst/>
          </a:prstGeom>
        </p:spPr>
        <p:txBody>
          <a:bodyPr lIns="0" tIns="0" rIns="0" bIns="0" rtlCol="0" anchor="t">
            <a:spAutoFit/>
          </a:bodyPr>
          <a:lstStyle/>
          <a:p>
            <a:pPr marL="0" lvl="0" indent="0">
              <a:lnSpc>
                <a:spcPts val="8400"/>
              </a:lnSpc>
            </a:pPr>
            <a:r>
              <a:rPr lang="en-US" sz="7000" spc="-70" dirty="0">
                <a:solidFill>
                  <a:srgbClr val="B7A57A"/>
                </a:solidFill>
                <a:latin typeface="Encode Sans Black" pitchFamily="2" charset="0"/>
              </a:rPr>
              <a:t>Encode sans heading </a:t>
            </a:r>
          </a:p>
        </p:txBody>
      </p:sp>
      <p:sp>
        <p:nvSpPr>
          <p:cNvPr id="3" name="TextBox 3"/>
          <p:cNvSpPr txBox="1"/>
          <p:nvPr/>
        </p:nvSpPr>
        <p:spPr>
          <a:xfrm>
            <a:off x="11819039" y="7251324"/>
            <a:ext cx="4587801" cy="1362710"/>
          </a:xfrm>
          <a:prstGeom prst="rect">
            <a:avLst/>
          </a:prstGeom>
        </p:spPr>
        <p:txBody>
          <a:bodyPr lIns="0" tIns="0" rIns="0" bIns="0" rtlCol="0" anchor="t">
            <a:spAutoFit/>
          </a:bodyPr>
          <a:lstStyle/>
          <a:p>
            <a:pPr marL="0" lvl="0" indent="0">
              <a:lnSpc>
                <a:spcPts val="3640"/>
              </a:lnSpc>
            </a:pPr>
            <a:r>
              <a:rPr lang="en-US" sz="2600" dirty="0">
                <a:solidFill>
                  <a:srgbClr val="B7A57A"/>
                </a:solidFill>
                <a:latin typeface="Open Sans"/>
              </a:rPr>
              <a:t>Open sans body Open sans body Open sans body Open sans body</a:t>
            </a:r>
            <a:r>
              <a:rPr lang="en-US" sz="1200" dirty="0">
                <a:solidFill>
                  <a:srgbClr val="B7A57A"/>
                </a:solidFill>
                <a:latin typeface="Open Sans"/>
              </a:rPr>
              <a:t> </a:t>
            </a:r>
          </a:p>
        </p:txBody>
      </p:sp>
      <p:sp>
        <p:nvSpPr>
          <p:cNvPr id="4" name="TextBox 4"/>
          <p:cNvSpPr txBox="1"/>
          <p:nvPr/>
        </p:nvSpPr>
        <p:spPr>
          <a:xfrm>
            <a:off x="11819039" y="6454012"/>
            <a:ext cx="4587801" cy="568041"/>
          </a:xfrm>
          <a:prstGeom prst="rect">
            <a:avLst/>
          </a:prstGeom>
        </p:spPr>
        <p:txBody>
          <a:bodyPr lIns="0" tIns="0" rIns="0" bIns="0" rtlCol="0" anchor="t">
            <a:spAutoFit/>
          </a:bodyPr>
          <a:lstStyle/>
          <a:p>
            <a:pPr>
              <a:lnSpc>
                <a:spcPts val="4759"/>
              </a:lnSpc>
              <a:spcBef>
                <a:spcPct val="0"/>
              </a:spcBef>
            </a:pPr>
            <a:r>
              <a:rPr lang="en-US" sz="3400" dirty="0">
                <a:solidFill>
                  <a:srgbClr val="B7A57A"/>
                </a:solidFill>
                <a:latin typeface="Uni Sans Book" panose="00000500000000000000" charset="0"/>
              </a:rPr>
              <a:t>UNI SANS </a:t>
            </a:r>
          </a:p>
        </p:txBody>
      </p:sp>
      <p:sp>
        <p:nvSpPr>
          <p:cNvPr id="5" name="TextBox 5"/>
          <p:cNvSpPr txBox="1"/>
          <p:nvPr/>
        </p:nvSpPr>
        <p:spPr>
          <a:xfrm>
            <a:off x="11819039" y="1996816"/>
            <a:ext cx="4587801" cy="568041"/>
          </a:xfrm>
          <a:prstGeom prst="rect">
            <a:avLst/>
          </a:prstGeom>
        </p:spPr>
        <p:txBody>
          <a:bodyPr lIns="0" tIns="0" rIns="0" bIns="0" rtlCol="0" anchor="t">
            <a:spAutoFit/>
          </a:bodyPr>
          <a:lstStyle/>
          <a:p>
            <a:pPr>
              <a:lnSpc>
                <a:spcPts val="4759"/>
              </a:lnSpc>
              <a:spcBef>
                <a:spcPct val="0"/>
              </a:spcBef>
            </a:pPr>
            <a:r>
              <a:rPr lang="en-US" sz="3400" dirty="0">
                <a:solidFill>
                  <a:srgbClr val="B7A57A"/>
                </a:solidFill>
                <a:latin typeface="Uni Sans Book" panose="00000500000000000000" charset="0"/>
              </a:rPr>
              <a:t>UNI SANS </a:t>
            </a:r>
          </a:p>
        </p:txBody>
      </p:sp>
      <p:sp>
        <p:nvSpPr>
          <p:cNvPr id="6" name="TextBox 6"/>
          <p:cNvSpPr txBox="1"/>
          <p:nvPr/>
        </p:nvSpPr>
        <p:spPr>
          <a:xfrm>
            <a:off x="11819039" y="2865248"/>
            <a:ext cx="4587801" cy="1362710"/>
          </a:xfrm>
          <a:prstGeom prst="rect">
            <a:avLst/>
          </a:prstGeom>
        </p:spPr>
        <p:txBody>
          <a:bodyPr lIns="0" tIns="0" rIns="0" bIns="0" rtlCol="0" anchor="t">
            <a:spAutoFit/>
          </a:bodyPr>
          <a:lstStyle/>
          <a:p>
            <a:pPr marL="0" lvl="0" indent="0">
              <a:lnSpc>
                <a:spcPts val="3640"/>
              </a:lnSpc>
            </a:pPr>
            <a:r>
              <a:rPr lang="en-US" sz="2600" dirty="0">
                <a:solidFill>
                  <a:srgbClr val="B7A57A"/>
                </a:solidFill>
                <a:latin typeface="Open Sans"/>
              </a:rPr>
              <a:t>Open sans body Open sans body Open sans body Open sans body </a:t>
            </a:r>
          </a:p>
        </p:txBody>
      </p:sp>
      <p:sp>
        <p:nvSpPr>
          <p:cNvPr id="7" name="AutoShape 7"/>
          <p:cNvSpPr/>
          <p:nvPr/>
        </p:nvSpPr>
        <p:spPr>
          <a:xfrm>
            <a:off x="10966578" y="5169535"/>
            <a:ext cx="6292722" cy="0"/>
          </a:xfrm>
          <a:prstGeom prst="line">
            <a:avLst/>
          </a:prstGeom>
          <a:ln w="19050" cap="rnd">
            <a:solidFill>
              <a:srgbClr val="4B2E83"/>
            </a:solidFill>
            <a:prstDash val="solid"/>
            <a:headEnd type="none" w="sm" len="sm"/>
            <a:tailEnd type="none" w="sm" len="sm"/>
          </a:ln>
        </p:spPr>
        <p:txBody>
          <a:bodyPr/>
          <a:lstStyle/>
          <a:p>
            <a:endParaRPr lang="en-US"/>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0">
  <p:cSld>
    <p:bg>
      <p:bgPr>
        <a:solidFill>
          <a:srgbClr val="B7A57A"/>
        </a:solidFill>
        <a:effectLst/>
      </p:bgPr>
    </p:bg>
    <p:spTree>
      <p:nvGrpSpPr>
        <p:cNvPr id="1" name=""/>
        <p:cNvGrpSpPr/>
        <p:nvPr/>
      </p:nvGrpSpPr>
      <p:grpSpPr>
        <a:xfrm>
          <a:off x="0" y="0"/>
          <a:ext cx="0" cy="0"/>
          <a:chOff x="0" y="0"/>
          <a:chExt cx="0" cy="0"/>
        </a:xfrm>
      </p:grpSpPr>
      <p:sp>
        <p:nvSpPr>
          <p:cNvPr id="2" name="AutoShape 2"/>
          <p:cNvSpPr/>
          <p:nvPr/>
        </p:nvSpPr>
        <p:spPr>
          <a:xfrm rot="-5400000">
            <a:off x="3590526" y="6343766"/>
            <a:ext cx="5285548" cy="0"/>
          </a:xfrm>
          <a:prstGeom prst="line">
            <a:avLst/>
          </a:prstGeom>
          <a:ln w="19050" cap="rnd">
            <a:solidFill>
              <a:srgbClr val="4B2E83"/>
            </a:solidFill>
            <a:prstDash val="solid"/>
            <a:headEnd type="none" w="sm" len="sm"/>
            <a:tailEnd type="none" w="sm" len="sm"/>
          </a:ln>
        </p:spPr>
        <p:txBody>
          <a:bodyPr/>
          <a:lstStyle/>
          <a:p>
            <a:endParaRPr lang="en-US"/>
          </a:p>
        </p:txBody>
      </p:sp>
      <p:sp>
        <p:nvSpPr>
          <p:cNvPr id="3" name="AutoShape 3"/>
          <p:cNvSpPr/>
          <p:nvPr/>
        </p:nvSpPr>
        <p:spPr>
          <a:xfrm rot="-5400000">
            <a:off x="9412209" y="6344049"/>
            <a:ext cx="5284981" cy="0"/>
          </a:xfrm>
          <a:prstGeom prst="line">
            <a:avLst/>
          </a:prstGeom>
          <a:ln w="19050" cap="rnd">
            <a:solidFill>
              <a:srgbClr val="4B2E83"/>
            </a:solidFill>
            <a:prstDash val="solid"/>
            <a:headEnd type="none" w="sm" len="sm"/>
            <a:tailEnd type="none" w="sm" len="sm"/>
          </a:ln>
        </p:spPr>
        <p:txBody>
          <a:bodyPr/>
          <a:lstStyle/>
          <a:p>
            <a:endParaRPr lang="en-US"/>
          </a:p>
        </p:txBody>
      </p:sp>
      <p:pic>
        <p:nvPicPr>
          <p:cNvPr id="4" name="Picture 4"/>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028700" y="3710517"/>
            <a:ext cx="1151824" cy="1148945"/>
          </a:xfrm>
          <a:prstGeom prst="rect">
            <a:avLst/>
          </a:prstGeom>
        </p:spPr>
      </p:pic>
      <p:pic>
        <p:nvPicPr>
          <p:cNvPr id="5" name="Picture 5"/>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2818786" y="3710517"/>
            <a:ext cx="1151824" cy="1148945"/>
          </a:xfrm>
          <a:prstGeom prst="rect">
            <a:avLst/>
          </a:prstGeom>
        </p:spPr>
      </p:pic>
      <p:pic>
        <p:nvPicPr>
          <p:cNvPr id="6" name="Picture 6"/>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850099" y="3711083"/>
            <a:ext cx="1692736" cy="1148945"/>
          </a:xfrm>
          <a:prstGeom prst="rect">
            <a:avLst/>
          </a:prstGeom>
        </p:spPr>
      </p:pic>
      <p:sp>
        <p:nvSpPr>
          <p:cNvPr id="7" name="TextBox 7"/>
          <p:cNvSpPr txBox="1"/>
          <p:nvPr/>
        </p:nvSpPr>
        <p:spPr>
          <a:xfrm>
            <a:off x="1028700" y="1028700"/>
            <a:ext cx="11980879" cy="1066800"/>
          </a:xfrm>
          <a:prstGeom prst="rect">
            <a:avLst/>
          </a:prstGeom>
        </p:spPr>
        <p:txBody>
          <a:bodyPr lIns="0" tIns="0" rIns="0" bIns="0" rtlCol="0" anchor="t">
            <a:spAutoFit/>
          </a:bodyPr>
          <a:lstStyle/>
          <a:p>
            <a:pPr marL="0" lvl="0" indent="0">
              <a:lnSpc>
                <a:spcPts val="8400"/>
              </a:lnSpc>
            </a:pPr>
            <a:r>
              <a:rPr lang="en-US" sz="7000" spc="-70" dirty="0">
                <a:solidFill>
                  <a:schemeClr val="bg1"/>
                </a:solidFill>
                <a:latin typeface="Encode Sans Black" pitchFamily="2" charset="0"/>
              </a:rPr>
              <a:t>Encode sans heading </a:t>
            </a:r>
          </a:p>
        </p:txBody>
      </p:sp>
      <p:sp>
        <p:nvSpPr>
          <p:cNvPr id="8" name="TextBox 8"/>
          <p:cNvSpPr txBox="1"/>
          <p:nvPr/>
        </p:nvSpPr>
        <p:spPr>
          <a:xfrm>
            <a:off x="1028700" y="6507728"/>
            <a:ext cx="4587801" cy="647065"/>
          </a:xfrm>
          <a:prstGeom prst="rect">
            <a:avLst/>
          </a:prstGeom>
        </p:spPr>
        <p:txBody>
          <a:bodyPr lIns="0" tIns="0" rIns="0" bIns="0" rtlCol="0" anchor="t">
            <a:spAutoFit/>
          </a:bodyPr>
          <a:lstStyle/>
          <a:p>
            <a:pPr algn="l">
              <a:lnSpc>
                <a:spcPts val="4759"/>
              </a:lnSpc>
              <a:spcBef>
                <a:spcPct val="0"/>
              </a:spcBef>
            </a:pPr>
            <a:r>
              <a:rPr lang="en-US" sz="3400">
                <a:solidFill>
                  <a:srgbClr val="B7A57A"/>
                </a:solidFill>
                <a:latin typeface="Uni Sans Bold"/>
              </a:rPr>
              <a:t>UNI SANS </a:t>
            </a:r>
          </a:p>
        </p:txBody>
      </p:sp>
      <p:sp>
        <p:nvSpPr>
          <p:cNvPr id="9" name="TextBox 9"/>
          <p:cNvSpPr txBox="1"/>
          <p:nvPr/>
        </p:nvSpPr>
        <p:spPr>
          <a:xfrm>
            <a:off x="1028700" y="7400290"/>
            <a:ext cx="4587801" cy="1362710"/>
          </a:xfrm>
          <a:prstGeom prst="rect">
            <a:avLst/>
          </a:prstGeom>
        </p:spPr>
        <p:txBody>
          <a:bodyPr lIns="0" tIns="0" rIns="0" bIns="0" rtlCol="0" anchor="t">
            <a:spAutoFit/>
          </a:bodyPr>
          <a:lstStyle/>
          <a:p>
            <a:pPr marL="0" lvl="0" indent="0">
              <a:lnSpc>
                <a:spcPts val="3640"/>
              </a:lnSpc>
            </a:pPr>
            <a:r>
              <a:rPr lang="en-US" sz="2600" dirty="0">
                <a:solidFill>
                  <a:srgbClr val="FFFFFF"/>
                </a:solidFill>
                <a:latin typeface="Open Sans"/>
              </a:rPr>
              <a:t>Open sans body Open sans body Open sans body Open sans body</a:t>
            </a:r>
            <a:r>
              <a:rPr lang="en-US" sz="1200" dirty="0">
                <a:solidFill>
                  <a:srgbClr val="FFFFFF"/>
                </a:solidFill>
                <a:latin typeface="Open Sans"/>
              </a:rPr>
              <a:t> </a:t>
            </a:r>
          </a:p>
        </p:txBody>
      </p:sp>
      <p:sp>
        <p:nvSpPr>
          <p:cNvPr id="10" name="TextBox 10"/>
          <p:cNvSpPr txBox="1"/>
          <p:nvPr/>
        </p:nvSpPr>
        <p:spPr>
          <a:xfrm>
            <a:off x="6850099" y="6507728"/>
            <a:ext cx="4587801" cy="647065"/>
          </a:xfrm>
          <a:prstGeom prst="rect">
            <a:avLst/>
          </a:prstGeom>
        </p:spPr>
        <p:txBody>
          <a:bodyPr lIns="0" tIns="0" rIns="0" bIns="0" rtlCol="0" anchor="t">
            <a:spAutoFit/>
          </a:bodyPr>
          <a:lstStyle/>
          <a:p>
            <a:pPr algn="l">
              <a:lnSpc>
                <a:spcPts val="4759"/>
              </a:lnSpc>
              <a:spcBef>
                <a:spcPct val="0"/>
              </a:spcBef>
            </a:pPr>
            <a:r>
              <a:rPr lang="en-US" sz="3400">
                <a:solidFill>
                  <a:srgbClr val="B7A57A"/>
                </a:solidFill>
                <a:latin typeface="Uni Sans Bold"/>
              </a:rPr>
              <a:t>UNI SANS</a:t>
            </a:r>
          </a:p>
        </p:txBody>
      </p:sp>
      <p:sp>
        <p:nvSpPr>
          <p:cNvPr id="11" name="TextBox 11"/>
          <p:cNvSpPr txBox="1"/>
          <p:nvPr/>
        </p:nvSpPr>
        <p:spPr>
          <a:xfrm>
            <a:off x="6850099" y="7400290"/>
            <a:ext cx="4587801" cy="1362710"/>
          </a:xfrm>
          <a:prstGeom prst="rect">
            <a:avLst/>
          </a:prstGeom>
        </p:spPr>
        <p:txBody>
          <a:bodyPr lIns="0" tIns="0" rIns="0" bIns="0" rtlCol="0" anchor="t">
            <a:spAutoFit/>
          </a:bodyPr>
          <a:lstStyle/>
          <a:p>
            <a:pPr marL="0" lvl="0" indent="0">
              <a:lnSpc>
                <a:spcPts val="3640"/>
              </a:lnSpc>
            </a:pPr>
            <a:r>
              <a:rPr lang="en-US" sz="2600" dirty="0">
                <a:solidFill>
                  <a:srgbClr val="FFFFFF"/>
                </a:solidFill>
                <a:latin typeface="Open Sans"/>
              </a:rPr>
              <a:t>Open sans body Open sans body Open sans body Open sans body</a:t>
            </a:r>
            <a:r>
              <a:rPr lang="en-US" sz="1200" dirty="0">
                <a:solidFill>
                  <a:srgbClr val="FFFFFF"/>
                </a:solidFill>
                <a:latin typeface="Open Sans"/>
              </a:rPr>
              <a:t> </a:t>
            </a:r>
          </a:p>
        </p:txBody>
      </p:sp>
      <p:sp>
        <p:nvSpPr>
          <p:cNvPr id="12" name="TextBox 12"/>
          <p:cNvSpPr txBox="1"/>
          <p:nvPr/>
        </p:nvSpPr>
        <p:spPr>
          <a:xfrm>
            <a:off x="12671499" y="6507728"/>
            <a:ext cx="4587801" cy="647065"/>
          </a:xfrm>
          <a:prstGeom prst="rect">
            <a:avLst/>
          </a:prstGeom>
        </p:spPr>
        <p:txBody>
          <a:bodyPr lIns="0" tIns="0" rIns="0" bIns="0" rtlCol="0" anchor="t">
            <a:spAutoFit/>
          </a:bodyPr>
          <a:lstStyle/>
          <a:p>
            <a:pPr algn="l">
              <a:lnSpc>
                <a:spcPts val="4759"/>
              </a:lnSpc>
              <a:spcBef>
                <a:spcPct val="0"/>
              </a:spcBef>
            </a:pPr>
            <a:r>
              <a:rPr lang="en-US" sz="3400">
                <a:solidFill>
                  <a:srgbClr val="B7A57A"/>
                </a:solidFill>
                <a:latin typeface="Uni Sans Bold"/>
              </a:rPr>
              <a:t>UNI SANS </a:t>
            </a:r>
          </a:p>
        </p:txBody>
      </p:sp>
      <p:sp>
        <p:nvSpPr>
          <p:cNvPr id="13" name="TextBox 13"/>
          <p:cNvSpPr txBox="1"/>
          <p:nvPr/>
        </p:nvSpPr>
        <p:spPr>
          <a:xfrm>
            <a:off x="12671499" y="7400290"/>
            <a:ext cx="4587801" cy="1362710"/>
          </a:xfrm>
          <a:prstGeom prst="rect">
            <a:avLst/>
          </a:prstGeom>
        </p:spPr>
        <p:txBody>
          <a:bodyPr lIns="0" tIns="0" rIns="0" bIns="0" rtlCol="0" anchor="t">
            <a:spAutoFit/>
          </a:bodyPr>
          <a:lstStyle/>
          <a:p>
            <a:pPr marL="0" lvl="0" indent="0">
              <a:lnSpc>
                <a:spcPts val="3640"/>
              </a:lnSpc>
            </a:pPr>
            <a:r>
              <a:rPr lang="en-US" sz="2600">
                <a:solidFill>
                  <a:srgbClr val="FFFFFF"/>
                </a:solidFill>
                <a:latin typeface="Open Sans"/>
              </a:rPr>
              <a:t>Open sans body Open sans body Open sans body Open sans body</a:t>
            </a:r>
            <a:r>
              <a:rPr lang="en-US" sz="1200">
                <a:solidFill>
                  <a:srgbClr val="FFFFFF"/>
                </a:solidFill>
                <a:latin typeface="Open Sans"/>
              </a:rPr>
              <a:t> </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0">
  <p:cSld>
    <p:bg>
      <p:bgPr>
        <a:solidFill>
          <a:srgbClr val="4B2E83"/>
        </a:solidFill>
        <a:effectLst/>
      </p:bgPr>
    </p:bg>
    <p:spTree>
      <p:nvGrpSpPr>
        <p:cNvPr id="1" name=""/>
        <p:cNvGrpSpPr/>
        <p:nvPr/>
      </p:nvGrpSpPr>
      <p:grpSpPr>
        <a:xfrm>
          <a:off x="0" y="0"/>
          <a:ext cx="0" cy="0"/>
          <a:chOff x="0" y="0"/>
          <a:chExt cx="0" cy="0"/>
        </a:xfrm>
      </p:grpSpPr>
      <p:sp>
        <p:nvSpPr>
          <p:cNvPr id="2" name="TextBox 2"/>
          <p:cNvSpPr txBox="1"/>
          <p:nvPr/>
        </p:nvSpPr>
        <p:spPr>
          <a:xfrm>
            <a:off x="1028700" y="1023938"/>
            <a:ext cx="14831236" cy="1066800"/>
          </a:xfrm>
          <a:prstGeom prst="rect">
            <a:avLst/>
          </a:prstGeom>
        </p:spPr>
        <p:txBody>
          <a:bodyPr lIns="0" tIns="0" rIns="0" bIns="0" rtlCol="0" anchor="t">
            <a:spAutoFit/>
          </a:bodyPr>
          <a:lstStyle/>
          <a:p>
            <a:pPr marL="0" lvl="0" indent="0">
              <a:lnSpc>
                <a:spcPts val="8400"/>
              </a:lnSpc>
            </a:pPr>
            <a:r>
              <a:rPr lang="en-US" sz="7000" spc="-70" dirty="0">
                <a:solidFill>
                  <a:srgbClr val="FFFFFF"/>
                </a:solidFill>
                <a:latin typeface="Encode Sans Black" pitchFamily="2" charset="0"/>
              </a:rPr>
              <a:t>Encode sans heading </a:t>
            </a:r>
          </a:p>
        </p:txBody>
      </p:sp>
      <p:sp>
        <p:nvSpPr>
          <p:cNvPr id="3" name="TextBox 3"/>
          <p:cNvSpPr txBox="1"/>
          <p:nvPr/>
        </p:nvSpPr>
        <p:spPr>
          <a:xfrm>
            <a:off x="2700614" y="3854027"/>
            <a:ext cx="5044022" cy="568041"/>
          </a:xfrm>
          <a:prstGeom prst="rect">
            <a:avLst/>
          </a:prstGeom>
        </p:spPr>
        <p:txBody>
          <a:bodyPr lIns="0" tIns="0" rIns="0" bIns="0" rtlCol="0" anchor="t">
            <a:spAutoFit/>
          </a:bodyPr>
          <a:lstStyle/>
          <a:p>
            <a:pPr algn="l">
              <a:lnSpc>
                <a:spcPts val="4759"/>
              </a:lnSpc>
              <a:spcBef>
                <a:spcPct val="0"/>
              </a:spcBef>
            </a:pPr>
            <a:r>
              <a:rPr lang="en-US" sz="3400" dirty="0">
                <a:solidFill>
                  <a:srgbClr val="FFFFFF"/>
                </a:solidFill>
                <a:latin typeface="Uni Sans Book" panose="00000500000000000000" charset="0"/>
              </a:rPr>
              <a:t>Uni Sans </a:t>
            </a:r>
          </a:p>
        </p:txBody>
      </p:sp>
      <p:sp>
        <p:nvSpPr>
          <p:cNvPr id="4" name="TextBox 4"/>
          <p:cNvSpPr txBox="1"/>
          <p:nvPr/>
        </p:nvSpPr>
        <p:spPr>
          <a:xfrm>
            <a:off x="2700614" y="4632113"/>
            <a:ext cx="5044022" cy="905510"/>
          </a:xfrm>
          <a:prstGeom prst="rect">
            <a:avLst/>
          </a:prstGeom>
        </p:spPr>
        <p:txBody>
          <a:bodyPr lIns="0" tIns="0" rIns="0" bIns="0" rtlCol="0" anchor="t">
            <a:spAutoFit/>
          </a:bodyPr>
          <a:lstStyle/>
          <a:p>
            <a:pPr marL="0" lvl="0" indent="0">
              <a:lnSpc>
                <a:spcPts val="3640"/>
              </a:lnSpc>
            </a:pPr>
            <a:r>
              <a:rPr lang="en-US" sz="2600" dirty="0">
                <a:solidFill>
                  <a:srgbClr val="FFFFFF"/>
                </a:solidFill>
                <a:latin typeface="Open Sans"/>
              </a:rPr>
              <a:t>Open sans body Open sans body Open sans</a:t>
            </a:r>
          </a:p>
        </p:txBody>
      </p:sp>
      <p:sp>
        <p:nvSpPr>
          <p:cNvPr id="5" name="TextBox 5"/>
          <p:cNvSpPr txBox="1"/>
          <p:nvPr/>
        </p:nvSpPr>
        <p:spPr>
          <a:xfrm>
            <a:off x="2700614" y="7338356"/>
            <a:ext cx="5044022" cy="568041"/>
          </a:xfrm>
          <a:prstGeom prst="rect">
            <a:avLst/>
          </a:prstGeom>
        </p:spPr>
        <p:txBody>
          <a:bodyPr lIns="0" tIns="0" rIns="0" bIns="0" rtlCol="0" anchor="t">
            <a:spAutoFit/>
          </a:bodyPr>
          <a:lstStyle/>
          <a:p>
            <a:pPr algn="l">
              <a:lnSpc>
                <a:spcPts val="4759"/>
              </a:lnSpc>
              <a:spcBef>
                <a:spcPct val="0"/>
              </a:spcBef>
            </a:pPr>
            <a:r>
              <a:rPr lang="en-US" sz="3400" dirty="0">
                <a:solidFill>
                  <a:srgbClr val="FFFFFF"/>
                </a:solidFill>
                <a:latin typeface="Uni Sans Book" panose="00000500000000000000" charset="0"/>
              </a:rPr>
              <a:t>Uni Sans</a:t>
            </a:r>
            <a:r>
              <a:rPr lang="en-US" sz="1200" dirty="0">
                <a:solidFill>
                  <a:srgbClr val="FFFFFF"/>
                </a:solidFill>
                <a:latin typeface="Uni Sans Book" panose="00000500000000000000" charset="0"/>
              </a:rPr>
              <a:t> </a:t>
            </a:r>
          </a:p>
        </p:txBody>
      </p:sp>
      <p:sp>
        <p:nvSpPr>
          <p:cNvPr id="6" name="TextBox 6"/>
          <p:cNvSpPr txBox="1"/>
          <p:nvPr/>
        </p:nvSpPr>
        <p:spPr>
          <a:xfrm>
            <a:off x="2700614" y="8162290"/>
            <a:ext cx="5044022" cy="905510"/>
          </a:xfrm>
          <a:prstGeom prst="rect">
            <a:avLst/>
          </a:prstGeom>
        </p:spPr>
        <p:txBody>
          <a:bodyPr lIns="0" tIns="0" rIns="0" bIns="0" rtlCol="0" anchor="t">
            <a:spAutoFit/>
          </a:bodyPr>
          <a:lstStyle/>
          <a:p>
            <a:pPr marL="0" lvl="0" indent="0">
              <a:lnSpc>
                <a:spcPts val="3640"/>
              </a:lnSpc>
            </a:pPr>
            <a:r>
              <a:rPr lang="en-US" sz="2600">
                <a:solidFill>
                  <a:srgbClr val="FFFFFF"/>
                </a:solidFill>
                <a:latin typeface="Open Sans"/>
              </a:rPr>
              <a:t>Open sans body Open sans body Open sans </a:t>
            </a:r>
          </a:p>
        </p:txBody>
      </p:sp>
      <p:sp>
        <p:nvSpPr>
          <p:cNvPr id="7" name="TextBox 7"/>
          <p:cNvSpPr txBox="1"/>
          <p:nvPr/>
        </p:nvSpPr>
        <p:spPr>
          <a:xfrm>
            <a:off x="11006414" y="3854027"/>
            <a:ext cx="5044022" cy="568041"/>
          </a:xfrm>
          <a:prstGeom prst="rect">
            <a:avLst/>
          </a:prstGeom>
        </p:spPr>
        <p:txBody>
          <a:bodyPr lIns="0" tIns="0" rIns="0" bIns="0" rtlCol="0" anchor="t">
            <a:spAutoFit/>
          </a:bodyPr>
          <a:lstStyle/>
          <a:p>
            <a:pPr algn="l">
              <a:lnSpc>
                <a:spcPts val="4759"/>
              </a:lnSpc>
              <a:spcBef>
                <a:spcPct val="0"/>
              </a:spcBef>
            </a:pPr>
            <a:r>
              <a:rPr lang="en-US" sz="3400" dirty="0">
                <a:solidFill>
                  <a:srgbClr val="FFFFFF"/>
                </a:solidFill>
                <a:latin typeface="Uni Sans Book" panose="00000500000000000000" charset="0"/>
              </a:rPr>
              <a:t>Uni Sans</a:t>
            </a:r>
            <a:r>
              <a:rPr lang="en-US" sz="1200" dirty="0">
                <a:solidFill>
                  <a:srgbClr val="FFFFFF"/>
                </a:solidFill>
                <a:latin typeface="Uni Sans Book" panose="00000500000000000000" charset="0"/>
              </a:rPr>
              <a:t> </a:t>
            </a:r>
          </a:p>
        </p:txBody>
      </p:sp>
      <p:sp>
        <p:nvSpPr>
          <p:cNvPr id="8" name="TextBox 8"/>
          <p:cNvSpPr txBox="1"/>
          <p:nvPr/>
        </p:nvSpPr>
        <p:spPr>
          <a:xfrm>
            <a:off x="11006414" y="4632113"/>
            <a:ext cx="5044022" cy="905510"/>
          </a:xfrm>
          <a:prstGeom prst="rect">
            <a:avLst/>
          </a:prstGeom>
        </p:spPr>
        <p:txBody>
          <a:bodyPr lIns="0" tIns="0" rIns="0" bIns="0" rtlCol="0" anchor="t">
            <a:spAutoFit/>
          </a:bodyPr>
          <a:lstStyle/>
          <a:p>
            <a:pPr marL="0" lvl="0" indent="0">
              <a:lnSpc>
                <a:spcPts val="3640"/>
              </a:lnSpc>
            </a:pPr>
            <a:r>
              <a:rPr lang="en-US" sz="2600">
                <a:solidFill>
                  <a:srgbClr val="FFFFFF"/>
                </a:solidFill>
                <a:latin typeface="Open Sans"/>
              </a:rPr>
              <a:t>Open sans body Open sans body Open sans </a:t>
            </a:r>
          </a:p>
        </p:txBody>
      </p:sp>
      <p:sp>
        <p:nvSpPr>
          <p:cNvPr id="9" name="TextBox 9"/>
          <p:cNvSpPr txBox="1"/>
          <p:nvPr/>
        </p:nvSpPr>
        <p:spPr>
          <a:xfrm>
            <a:off x="11006414" y="7338356"/>
            <a:ext cx="5044022" cy="568041"/>
          </a:xfrm>
          <a:prstGeom prst="rect">
            <a:avLst/>
          </a:prstGeom>
        </p:spPr>
        <p:txBody>
          <a:bodyPr lIns="0" tIns="0" rIns="0" bIns="0" rtlCol="0" anchor="t">
            <a:spAutoFit/>
          </a:bodyPr>
          <a:lstStyle/>
          <a:p>
            <a:pPr algn="l">
              <a:lnSpc>
                <a:spcPts val="4759"/>
              </a:lnSpc>
              <a:spcBef>
                <a:spcPct val="0"/>
              </a:spcBef>
            </a:pPr>
            <a:r>
              <a:rPr lang="en-US" sz="3400" dirty="0">
                <a:solidFill>
                  <a:srgbClr val="FFFFFF"/>
                </a:solidFill>
                <a:latin typeface="Uni Sans Book" panose="00000500000000000000" charset="0"/>
              </a:rPr>
              <a:t>Uni Sans</a:t>
            </a:r>
            <a:r>
              <a:rPr lang="en-US" sz="1200" dirty="0">
                <a:solidFill>
                  <a:srgbClr val="FFFFFF"/>
                </a:solidFill>
                <a:latin typeface="Uni Sans Book" panose="00000500000000000000" charset="0"/>
              </a:rPr>
              <a:t> </a:t>
            </a:r>
          </a:p>
        </p:txBody>
      </p:sp>
      <p:sp>
        <p:nvSpPr>
          <p:cNvPr id="10" name="TextBox 10"/>
          <p:cNvSpPr txBox="1"/>
          <p:nvPr/>
        </p:nvSpPr>
        <p:spPr>
          <a:xfrm>
            <a:off x="11006414" y="8162290"/>
            <a:ext cx="5044022" cy="905510"/>
          </a:xfrm>
          <a:prstGeom prst="rect">
            <a:avLst/>
          </a:prstGeom>
        </p:spPr>
        <p:txBody>
          <a:bodyPr lIns="0" tIns="0" rIns="0" bIns="0" rtlCol="0" anchor="t">
            <a:spAutoFit/>
          </a:bodyPr>
          <a:lstStyle/>
          <a:p>
            <a:pPr marL="0" lvl="0" indent="0">
              <a:lnSpc>
                <a:spcPts val="3640"/>
              </a:lnSpc>
            </a:pPr>
            <a:r>
              <a:rPr lang="en-US" sz="2600">
                <a:solidFill>
                  <a:srgbClr val="FFFFFF"/>
                </a:solidFill>
                <a:latin typeface="Open Sans"/>
              </a:rPr>
              <a:t>Open sans body Open sans body Open sans </a:t>
            </a:r>
          </a:p>
        </p:txBody>
      </p:sp>
      <p:sp>
        <p:nvSpPr>
          <p:cNvPr id="11" name="TextBox 11"/>
          <p:cNvSpPr txBox="1"/>
          <p:nvPr/>
        </p:nvSpPr>
        <p:spPr>
          <a:xfrm>
            <a:off x="1028700" y="3987377"/>
            <a:ext cx="1110021" cy="942975"/>
          </a:xfrm>
          <a:prstGeom prst="rect">
            <a:avLst/>
          </a:prstGeom>
        </p:spPr>
        <p:txBody>
          <a:bodyPr lIns="0" tIns="0" rIns="0" bIns="0" rtlCol="0" anchor="t">
            <a:spAutoFit/>
          </a:bodyPr>
          <a:lstStyle/>
          <a:p>
            <a:pPr>
              <a:lnSpc>
                <a:spcPts val="7444"/>
              </a:lnSpc>
            </a:pPr>
            <a:r>
              <a:rPr lang="en-US" sz="6203" spc="-62" dirty="0">
                <a:solidFill>
                  <a:srgbClr val="FFFFFF"/>
                </a:solidFill>
                <a:latin typeface="Open Sans Bold"/>
              </a:rPr>
              <a:t>01</a:t>
            </a:r>
          </a:p>
        </p:txBody>
      </p:sp>
      <p:sp>
        <p:nvSpPr>
          <p:cNvPr id="12" name="TextBox 12"/>
          <p:cNvSpPr txBox="1"/>
          <p:nvPr/>
        </p:nvSpPr>
        <p:spPr>
          <a:xfrm>
            <a:off x="9144000" y="3987377"/>
            <a:ext cx="1110021" cy="942975"/>
          </a:xfrm>
          <a:prstGeom prst="rect">
            <a:avLst/>
          </a:prstGeom>
        </p:spPr>
        <p:txBody>
          <a:bodyPr lIns="0" tIns="0" rIns="0" bIns="0" rtlCol="0" anchor="t">
            <a:spAutoFit/>
          </a:bodyPr>
          <a:lstStyle/>
          <a:p>
            <a:pPr>
              <a:lnSpc>
                <a:spcPts val="7444"/>
              </a:lnSpc>
            </a:pPr>
            <a:r>
              <a:rPr lang="en-US" sz="6203" spc="-62">
                <a:solidFill>
                  <a:srgbClr val="FFFFFF"/>
                </a:solidFill>
                <a:latin typeface="Open Sans Bold"/>
              </a:rPr>
              <a:t>02</a:t>
            </a:r>
          </a:p>
        </p:txBody>
      </p:sp>
      <p:sp>
        <p:nvSpPr>
          <p:cNvPr id="13" name="TextBox 13"/>
          <p:cNvSpPr txBox="1"/>
          <p:nvPr/>
        </p:nvSpPr>
        <p:spPr>
          <a:xfrm>
            <a:off x="1028700" y="7471706"/>
            <a:ext cx="1110021" cy="942975"/>
          </a:xfrm>
          <a:prstGeom prst="rect">
            <a:avLst/>
          </a:prstGeom>
        </p:spPr>
        <p:txBody>
          <a:bodyPr lIns="0" tIns="0" rIns="0" bIns="0" rtlCol="0" anchor="t">
            <a:spAutoFit/>
          </a:bodyPr>
          <a:lstStyle/>
          <a:p>
            <a:pPr>
              <a:lnSpc>
                <a:spcPts val="7444"/>
              </a:lnSpc>
            </a:pPr>
            <a:r>
              <a:rPr lang="en-US" sz="6203" spc="-62">
                <a:solidFill>
                  <a:srgbClr val="FFFFFF"/>
                </a:solidFill>
                <a:latin typeface="Open Sans Bold"/>
              </a:rPr>
              <a:t>03</a:t>
            </a:r>
          </a:p>
        </p:txBody>
      </p:sp>
      <p:sp>
        <p:nvSpPr>
          <p:cNvPr id="14" name="TextBox 14"/>
          <p:cNvSpPr txBox="1"/>
          <p:nvPr/>
        </p:nvSpPr>
        <p:spPr>
          <a:xfrm>
            <a:off x="9144000" y="7471706"/>
            <a:ext cx="1110021" cy="942975"/>
          </a:xfrm>
          <a:prstGeom prst="rect">
            <a:avLst/>
          </a:prstGeom>
        </p:spPr>
        <p:txBody>
          <a:bodyPr lIns="0" tIns="0" rIns="0" bIns="0" rtlCol="0" anchor="t">
            <a:spAutoFit/>
          </a:bodyPr>
          <a:lstStyle/>
          <a:p>
            <a:pPr>
              <a:lnSpc>
                <a:spcPts val="7444"/>
              </a:lnSpc>
            </a:pPr>
            <a:r>
              <a:rPr lang="en-US" sz="6203" spc="-62">
                <a:solidFill>
                  <a:srgbClr val="FFFFFF"/>
                </a:solidFill>
                <a:latin typeface="Open Sans Bold"/>
              </a:rPr>
              <a:t>04</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B7A57A"/>
        </a:solidFill>
        <a:effectLst/>
      </p:bgPr>
    </p:bg>
    <p:spTree>
      <p:nvGrpSpPr>
        <p:cNvPr id="1" name=""/>
        <p:cNvGrpSpPr/>
        <p:nvPr/>
      </p:nvGrpSpPr>
      <p:grpSpPr>
        <a:xfrm>
          <a:off x="0" y="0"/>
          <a:ext cx="0" cy="0"/>
          <a:chOff x="0" y="0"/>
          <a:chExt cx="0" cy="0"/>
        </a:xfrm>
      </p:grpSpPr>
      <p:pic>
        <p:nvPicPr>
          <p:cNvPr id="7" name="Picture 7"/>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H="1">
            <a:off x="0" y="5880316"/>
            <a:ext cx="4406684" cy="4406684"/>
          </a:xfrm>
          <a:prstGeom prst="rect">
            <a:avLst/>
          </a:prstGeom>
        </p:spPr>
      </p:pic>
      <p:pic>
        <p:nvPicPr>
          <p:cNvPr id="8" name="Picture 8"/>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2234351" y="4648813"/>
            <a:ext cx="1936133" cy="1936133"/>
          </a:xfrm>
          <a:prstGeom prst="rect">
            <a:avLst/>
          </a:prstGeom>
        </p:spPr>
      </p:pic>
      <p:pic>
        <p:nvPicPr>
          <p:cNvPr id="9" name="Picture 9"/>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3911267" y="3846909"/>
            <a:ext cx="518435" cy="518435"/>
          </a:xfrm>
          <a:prstGeom prst="rect">
            <a:avLst/>
          </a:prstGeom>
        </p:spPr>
      </p:pic>
      <p:grpSp>
        <p:nvGrpSpPr>
          <p:cNvPr id="10" name="Group 10"/>
          <p:cNvGrpSpPr/>
          <p:nvPr/>
        </p:nvGrpSpPr>
        <p:grpSpPr>
          <a:xfrm>
            <a:off x="1028700" y="5442640"/>
            <a:ext cx="14009827" cy="3815660"/>
            <a:chOff x="0" y="0"/>
            <a:chExt cx="4054691" cy="1104319"/>
          </a:xfrm>
        </p:grpSpPr>
        <p:sp>
          <p:nvSpPr>
            <p:cNvPr id="11" name="Freeform 11"/>
            <p:cNvSpPr/>
            <p:nvPr/>
          </p:nvSpPr>
          <p:spPr>
            <a:xfrm>
              <a:off x="0" y="0"/>
              <a:ext cx="4054691" cy="1104319"/>
            </a:xfrm>
            <a:custGeom>
              <a:avLst/>
              <a:gdLst/>
              <a:ahLst/>
              <a:cxnLst/>
              <a:rect l="l" t="t" r="r" b="b"/>
              <a:pathLst>
                <a:path w="4054691" h="1104319">
                  <a:moveTo>
                    <a:pt x="3930231" y="1104319"/>
                  </a:moveTo>
                  <a:lnTo>
                    <a:pt x="124460" y="1104319"/>
                  </a:lnTo>
                  <a:cubicBezTo>
                    <a:pt x="55880" y="1104319"/>
                    <a:pt x="0" y="1048439"/>
                    <a:pt x="0" y="979859"/>
                  </a:cubicBezTo>
                  <a:lnTo>
                    <a:pt x="0" y="124460"/>
                  </a:lnTo>
                  <a:cubicBezTo>
                    <a:pt x="0" y="55880"/>
                    <a:pt x="55880" y="0"/>
                    <a:pt x="124460" y="0"/>
                  </a:cubicBezTo>
                  <a:lnTo>
                    <a:pt x="3930231" y="0"/>
                  </a:lnTo>
                  <a:cubicBezTo>
                    <a:pt x="3998811" y="0"/>
                    <a:pt x="4054691" y="55880"/>
                    <a:pt x="4054691" y="124460"/>
                  </a:cubicBezTo>
                  <a:lnTo>
                    <a:pt x="4054691" y="979859"/>
                  </a:lnTo>
                  <a:cubicBezTo>
                    <a:pt x="4054691" y="1048439"/>
                    <a:pt x="3998811" y="1104319"/>
                    <a:pt x="3930231" y="1104319"/>
                  </a:cubicBezTo>
                  <a:close/>
                </a:path>
              </a:pathLst>
            </a:custGeom>
            <a:solidFill>
              <a:srgbClr val="FFFFFF"/>
            </a:solidFill>
          </p:spPr>
          <p:txBody>
            <a:bodyPr/>
            <a:lstStyle/>
            <a:p>
              <a:endParaRPr lang="en-US"/>
            </a:p>
          </p:txBody>
        </p:sp>
      </p:grpSp>
      <p:sp>
        <p:nvSpPr>
          <p:cNvPr id="12" name="TextBox 12"/>
          <p:cNvSpPr txBox="1"/>
          <p:nvPr/>
        </p:nvSpPr>
        <p:spPr>
          <a:xfrm>
            <a:off x="1580847" y="6162829"/>
            <a:ext cx="12905533" cy="1390894"/>
          </a:xfrm>
          <a:prstGeom prst="rect">
            <a:avLst/>
          </a:prstGeom>
        </p:spPr>
        <p:txBody>
          <a:bodyPr lIns="0" tIns="0" rIns="0" bIns="0" rtlCol="0" anchor="t">
            <a:spAutoFit/>
          </a:bodyPr>
          <a:lstStyle/>
          <a:p>
            <a:pPr lvl="0">
              <a:lnSpc>
                <a:spcPts val="3692"/>
              </a:lnSpc>
              <a:spcBef>
                <a:spcPct val="0"/>
              </a:spcBef>
            </a:pPr>
            <a:r>
              <a:rPr lang="en-US" sz="3600" b="1" dirty="0">
                <a:latin typeface="Open Sans"/>
              </a:rPr>
              <a:t>Why?</a:t>
            </a:r>
          </a:p>
          <a:p>
            <a:pPr marL="457200" lvl="0" indent="-457200">
              <a:lnSpc>
                <a:spcPts val="3692"/>
              </a:lnSpc>
              <a:spcBef>
                <a:spcPct val="0"/>
              </a:spcBef>
              <a:buFont typeface="Arial" panose="020B0604020202020204" pitchFamily="34" charset="0"/>
              <a:buChar char="•"/>
            </a:pPr>
            <a:r>
              <a:rPr lang="en-US" sz="2600" dirty="0">
                <a:latin typeface="Open Sans"/>
              </a:rPr>
              <a:t>Need structural dynamic modal information</a:t>
            </a:r>
          </a:p>
          <a:p>
            <a:pPr marL="457200" lvl="0" indent="-457200">
              <a:lnSpc>
                <a:spcPts val="3692"/>
              </a:lnSpc>
              <a:spcBef>
                <a:spcPct val="0"/>
              </a:spcBef>
              <a:buFont typeface="Arial" panose="020B0604020202020204" pitchFamily="34" charset="0"/>
              <a:buChar char="•"/>
            </a:pPr>
            <a:r>
              <a:rPr lang="en-US" sz="2600" dirty="0">
                <a:latin typeface="Open Sans"/>
              </a:rPr>
              <a:t>Existing FEM was outdated</a:t>
            </a:r>
          </a:p>
        </p:txBody>
      </p:sp>
      <p:pic>
        <p:nvPicPr>
          <p:cNvPr id="14" name="Picture 14"/>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rot="5400000">
            <a:off x="16921938" y="1813032"/>
            <a:ext cx="1821416" cy="910708"/>
          </a:xfrm>
          <a:prstGeom prst="rect">
            <a:avLst/>
          </a:prstGeom>
        </p:spPr>
      </p:pic>
      <p:sp>
        <p:nvSpPr>
          <p:cNvPr id="17" name="TextBox 8">
            <a:extLst>
              <a:ext uri="{FF2B5EF4-FFF2-40B4-BE49-F238E27FC236}">
                <a16:creationId xmlns:a16="http://schemas.microsoft.com/office/drawing/2014/main" id="{F2E3F06F-B6B7-FD20-C60A-F2772A27A566}"/>
              </a:ext>
            </a:extLst>
          </p:cNvPr>
          <p:cNvSpPr txBox="1"/>
          <p:nvPr/>
        </p:nvSpPr>
        <p:spPr>
          <a:xfrm>
            <a:off x="1028700" y="1024835"/>
            <a:ext cx="13267596" cy="1923604"/>
          </a:xfrm>
          <a:prstGeom prst="rect">
            <a:avLst/>
          </a:prstGeom>
        </p:spPr>
        <p:txBody>
          <a:bodyPr lIns="0" tIns="0" rIns="0" bIns="0" rtlCol="0" anchor="t">
            <a:spAutoFit/>
          </a:bodyPr>
          <a:lstStyle/>
          <a:p>
            <a:pPr>
              <a:lnSpc>
                <a:spcPts val="15000"/>
              </a:lnSpc>
            </a:pPr>
            <a:r>
              <a:rPr lang="en-US" sz="12500" spc="-125" dirty="0">
                <a:solidFill>
                  <a:srgbClr val="4B2E83"/>
                </a:solidFill>
                <a:latin typeface="Encode Sans Black" pitchFamily="2" charset="0"/>
              </a:rPr>
              <a:t>FEM &amp; GVT</a:t>
            </a:r>
          </a:p>
        </p:txBody>
      </p:sp>
      <p:sp>
        <p:nvSpPr>
          <p:cNvPr id="18" name="Slide Number Placeholder 5">
            <a:extLst>
              <a:ext uri="{FF2B5EF4-FFF2-40B4-BE49-F238E27FC236}">
                <a16:creationId xmlns:a16="http://schemas.microsoft.com/office/drawing/2014/main" id="{9C7C7282-67C3-BFF5-6A7F-85C545F38130}"/>
              </a:ext>
            </a:extLst>
          </p:cNvPr>
          <p:cNvSpPr>
            <a:spLocks noGrp="1"/>
          </p:cNvSpPr>
          <p:nvPr>
            <p:ph type="sldNum" sz="quarter" idx="12"/>
          </p:nvPr>
        </p:nvSpPr>
        <p:spPr>
          <a:xfrm>
            <a:off x="17259300" y="-1"/>
            <a:ext cx="1028700" cy="1141605"/>
          </a:xfrm>
        </p:spPr>
        <p:txBody>
          <a:bodyPr wrap="square" lIns="91440" tIns="91440" rIns="91440" bIns="91440" anchor="t"/>
          <a:lstStyle/>
          <a:p>
            <a:fld id="{B6F15528-21DE-4FAA-801E-634DDDAF4B2B}" type="slidenum">
              <a:rPr lang="en-US" sz="3600" smtClean="0"/>
              <a:pPr/>
              <a:t>7</a:t>
            </a:fld>
            <a:endParaRPr lang="en-US" sz="3600" dirty="0"/>
          </a:p>
        </p:txBody>
      </p:sp>
      <p:pic>
        <p:nvPicPr>
          <p:cNvPr id="19" name="Picture 4">
            <a:extLst>
              <a:ext uri="{FF2B5EF4-FFF2-40B4-BE49-F238E27FC236}">
                <a16:creationId xmlns:a16="http://schemas.microsoft.com/office/drawing/2014/main" id="{E74AFA03-DA48-1A16-5793-39755E42F1BB}"/>
              </a:ext>
            </a:extLst>
          </p:cNvPr>
          <p:cNvPicPr>
            <a:picLocks noChangeAspect="1"/>
          </p:cNvPicPr>
          <p:nvPr/>
        </p:nvPicPr>
        <p:blipFill>
          <a:blip r:embed="rId10"/>
          <a:srcRect/>
          <a:stretch>
            <a:fillRect/>
          </a:stretch>
        </p:blipFill>
        <p:spPr>
          <a:xfrm>
            <a:off x="11939447" y="9263296"/>
            <a:ext cx="6348553" cy="1023704"/>
          </a:xfrm>
          <a:prstGeom prst="rect">
            <a:avLst/>
          </a:prstGeom>
        </p:spPr>
      </p:pic>
    </p:spTree>
    <p:extLst>
      <p:ext uri="{BB962C8B-B14F-4D97-AF65-F5344CB8AC3E}">
        <p14:creationId xmlns:p14="http://schemas.microsoft.com/office/powerpoint/2010/main" val="373930863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 name="Group 2"/>
          <p:cNvGrpSpPr/>
          <p:nvPr/>
        </p:nvGrpSpPr>
        <p:grpSpPr>
          <a:xfrm>
            <a:off x="10770940" y="2253602"/>
            <a:ext cx="6107360" cy="5779796"/>
            <a:chOff x="0" y="0"/>
            <a:chExt cx="8143146" cy="7706394"/>
          </a:xfrm>
        </p:grpSpPr>
        <p:sp>
          <p:nvSpPr>
            <p:cNvPr id="3" name="TextBox 3"/>
            <p:cNvSpPr txBox="1"/>
            <p:nvPr/>
          </p:nvSpPr>
          <p:spPr>
            <a:xfrm>
              <a:off x="644734" y="7253702"/>
              <a:ext cx="1499683" cy="452693"/>
            </a:xfrm>
            <a:prstGeom prst="rect">
              <a:avLst/>
            </a:prstGeom>
          </p:spPr>
          <p:txBody>
            <a:bodyPr lIns="0" tIns="0" rIns="0" bIns="0" rtlCol="0" anchor="t">
              <a:spAutoFit/>
            </a:bodyPr>
            <a:lstStyle/>
            <a:p>
              <a:pPr algn="ctr">
                <a:lnSpc>
                  <a:spcPts val="2800"/>
                </a:lnSpc>
              </a:pPr>
              <a:r>
                <a:rPr lang="en-US" sz="2000" dirty="0">
                  <a:solidFill>
                    <a:srgbClr val="B7A57A"/>
                  </a:solidFill>
                  <a:latin typeface="Open Sans"/>
                </a:rPr>
                <a:t>Item 1</a:t>
              </a:r>
            </a:p>
          </p:txBody>
        </p:sp>
        <p:sp>
          <p:nvSpPr>
            <p:cNvPr id="4" name="TextBox 4"/>
            <p:cNvSpPr txBox="1"/>
            <p:nvPr/>
          </p:nvSpPr>
          <p:spPr>
            <a:xfrm>
              <a:off x="2144416" y="7253702"/>
              <a:ext cx="1499683" cy="452693"/>
            </a:xfrm>
            <a:prstGeom prst="rect">
              <a:avLst/>
            </a:prstGeom>
          </p:spPr>
          <p:txBody>
            <a:bodyPr lIns="0" tIns="0" rIns="0" bIns="0" rtlCol="0" anchor="t">
              <a:spAutoFit/>
            </a:bodyPr>
            <a:lstStyle/>
            <a:p>
              <a:pPr algn="ctr">
                <a:lnSpc>
                  <a:spcPts val="2800"/>
                </a:lnSpc>
              </a:pPr>
              <a:r>
                <a:rPr lang="en-US" sz="2000">
                  <a:solidFill>
                    <a:srgbClr val="B7A57A"/>
                  </a:solidFill>
                  <a:latin typeface="Open Sans"/>
                </a:rPr>
                <a:t>Item 2</a:t>
              </a:r>
            </a:p>
          </p:txBody>
        </p:sp>
        <p:sp>
          <p:nvSpPr>
            <p:cNvPr id="5" name="TextBox 5"/>
            <p:cNvSpPr txBox="1"/>
            <p:nvPr/>
          </p:nvSpPr>
          <p:spPr>
            <a:xfrm>
              <a:off x="3644099" y="7253702"/>
              <a:ext cx="1499683" cy="452693"/>
            </a:xfrm>
            <a:prstGeom prst="rect">
              <a:avLst/>
            </a:prstGeom>
          </p:spPr>
          <p:txBody>
            <a:bodyPr lIns="0" tIns="0" rIns="0" bIns="0" rtlCol="0" anchor="t">
              <a:spAutoFit/>
            </a:bodyPr>
            <a:lstStyle/>
            <a:p>
              <a:pPr algn="ctr">
                <a:lnSpc>
                  <a:spcPts val="2800"/>
                </a:lnSpc>
              </a:pPr>
              <a:r>
                <a:rPr lang="en-US" sz="2000">
                  <a:solidFill>
                    <a:srgbClr val="B7A57A"/>
                  </a:solidFill>
                  <a:latin typeface="Open Sans"/>
                </a:rPr>
                <a:t>Item 3</a:t>
              </a:r>
            </a:p>
          </p:txBody>
        </p:sp>
        <p:sp>
          <p:nvSpPr>
            <p:cNvPr id="6" name="TextBox 6"/>
            <p:cNvSpPr txBox="1"/>
            <p:nvPr/>
          </p:nvSpPr>
          <p:spPr>
            <a:xfrm>
              <a:off x="5143781" y="7253702"/>
              <a:ext cx="1499683" cy="452693"/>
            </a:xfrm>
            <a:prstGeom prst="rect">
              <a:avLst/>
            </a:prstGeom>
          </p:spPr>
          <p:txBody>
            <a:bodyPr lIns="0" tIns="0" rIns="0" bIns="0" rtlCol="0" anchor="t">
              <a:spAutoFit/>
            </a:bodyPr>
            <a:lstStyle/>
            <a:p>
              <a:pPr algn="ctr">
                <a:lnSpc>
                  <a:spcPts val="2800"/>
                </a:lnSpc>
              </a:pPr>
              <a:r>
                <a:rPr lang="en-US" sz="2000">
                  <a:solidFill>
                    <a:srgbClr val="B7A57A"/>
                  </a:solidFill>
                  <a:latin typeface="Open Sans"/>
                </a:rPr>
                <a:t>Item 4</a:t>
              </a:r>
            </a:p>
          </p:txBody>
        </p:sp>
        <p:sp>
          <p:nvSpPr>
            <p:cNvPr id="7" name="TextBox 7"/>
            <p:cNvSpPr txBox="1"/>
            <p:nvPr/>
          </p:nvSpPr>
          <p:spPr>
            <a:xfrm>
              <a:off x="6643464" y="7253702"/>
              <a:ext cx="1499683" cy="452693"/>
            </a:xfrm>
            <a:prstGeom prst="rect">
              <a:avLst/>
            </a:prstGeom>
          </p:spPr>
          <p:txBody>
            <a:bodyPr lIns="0" tIns="0" rIns="0" bIns="0" rtlCol="0" anchor="t">
              <a:spAutoFit/>
            </a:bodyPr>
            <a:lstStyle/>
            <a:p>
              <a:pPr algn="ctr">
                <a:lnSpc>
                  <a:spcPts val="2800"/>
                </a:lnSpc>
              </a:pPr>
              <a:r>
                <a:rPr lang="en-US" sz="2000">
                  <a:solidFill>
                    <a:srgbClr val="B7A57A"/>
                  </a:solidFill>
                  <a:latin typeface="Open Sans"/>
                </a:rPr>
                <a:t>Item 5</a:t>
              </a:r>
            </a:p>
          </p:txBody>
        </p:sp>
        <p:grpSp>
          <p:nvGrpSpPr>
            <p:cNvPr id="8" name="Group 8"/>
            <p:cNvGrpSpPr>
              <a:grpSpLocks noChangeAspect="1"/>
            </p:cNvGrpSpPr>
            <p:nvPr/>
          </p:nvGrpSpPr>
          <p:grpSpPr>
            <a:xfrm>
              <a:off x="644734" y="202534"/>
              <a:ext cx="7498413" cy="6929460"/>
              <a:chOff x="0" y="0"/>
              <a:chExt cx="10876485" cy="10051216"/>
            </a:xfrm>
          </p:grpSpPr>
          <p:sp>
            <p:nvSpPr>
              <p:cNvPr id="9" name="Freeform 9"/>
              <p:cNvSpPr/>
              <p:nvPr/>
            </p:nvSpPr>
            <p:spPr>
              <a:xfrm>
                <a:off x="0" y="-6350"/>
                <a:ext cx="10876485" cy="12700"/>
              </a:xfrm>
              <a:custGeom>
                <a:avLst/>
                <a:gdLst/>
                <a:ahLst/>
                <a:cxnLst/>
                <a:rect l="l" t="t" r="r" b="b"/>
                <a:pathLst>
                  <a:path w="10876485" h="12700">
                    <a:moveTo>
                      <a:pt x="0" y="0"/>
                    </a:moveTo>
                    <a:lnTo>
                      <a:pt x="10876485" y="0"/>
                    </a:lnTo>
                    <a:lnTo>
                      <a:pt x="10876485" y="12700"/>
                    </a:lnTo>
                    <a:lnTo>
                      <a:pt x="0" y="12700"/>
                    </a:lnTo>
                    <a:close/>
                  </a:path>
                </a:pathLst>
              </a:custGeom>
              <a:solidFill>
                <a:srgbClr val="B7A57A"/>
              </a:solidFill>
            </p:spPr>
            <p:txBody>
              <a:bodyPr/>
              <a:lstStyle/>
              <a:p>
                <a:endParaRPr lang="en-US"/>
              </a:p>
            </p:txBody>
          </p:sp>
          <p:sp>
            <p:nvSpPr>
              <p:cNvPr id="10" name="Freeform 10"/>
              <p:cNvSpPr/>
              <p:nvPr/>
            </p:nvSpPr>
            <p:spPr>
              <a:xfrm>
                <a:off x="0" y="2003893"/>
                <a:ext cx="10876485" cy="12700"/>
              </a:xfrm>
              <a:custGeom>
                <a:avLst/>
                <a:gdLst/>
                <a:ahLst/>
                <a:cxnLst/>
                <a:rect l="l" t="t" r="r" b="b"/>
                <a:pathLst>
                  <a:path w="10876485" h="12700">
                    <a:moveTo>
                      <a:pt x="0" y="0"/>
                    </a:moveTo>
                    <a:lnTo>
                      <a:pt x="10876485" y="0"/>
                    </a:lnTo>
                    <a:lnTo>
                      <a:pt x="10876485" y="12700"/>
                    </a:lnTo>
                    <a:lnTo>
                      <a:pt x="0" y="12700"/>
                    </a:lnTo>
                    <a:close/>
                  </a:path>
                </a:pathLst>
              </a:custGeom>
              <a:solidFill>
                <a:srgbClr val="B7A57A"/>
              </a:solidFill>
            </p:spPr>
            <p:txBody>
              <a:bodyPr/>
              <a:lstStyle/>
              <a:p>
                <a:endParaRPr lang="en-US"/>
              </a:p>
            </p:txBody>
          </p:sp>
          <p:sp>
            <p:nvSpPr>
              <p:cNvPr id="11" name="Freeform 11"/>
              <p:cNvSpPr/>
              <p:nvPr/>
            </p:nvSpPr>
            <p:spPr>
              <a:xfrm>
                <a:off x="0" y="4014136"/>
                <a:ext cx="10876485" cy="12700"/>
              </a:xfrm>
              <a:custGeom>
                <a:avLst/>
                <a:gdLst/>
                <a:ahLst/>
                <a:cxnLst/>
                <a:rect l="l" t="t" r="r" b="b"/>
                <a:pathLst>
                  <a:path w="10876485" h="12700">
                    <a:moveTo>
                      <a:pt x="0" y="0"/>
                    </a:moveTo>
                    <a:lnTo>
                      <a:pt x="10876485" y="0"/>
                    </a:lnTo>
                    <a:lnTo>
                      <a:pt x="10876485" y="12700"/>
                    </a:lnTo>
                    <a:lnTo>
                      <a:pt x="0" y="12700"/>
                    </a:lnTo>
                    <a:close/>
                  </a:path>
                </a:pathLst>
              </a:custGeom>
              <a:solidFill>
                <a:srgbClr val="B7A57A"/>
              </a:solidFill>
            </p:spPr>
            <p:txBody>
              <a:bodyPr/>
              <a:lstStyle/>
              <a:p>
                <a:endParaRPr lang="en-US"/>
              </a:p>
            </p:txBody>
          </p:sp>
          <p:sp>
            <p:nvSpPr>
              <p:cNvPr id="12" name="Freeform 12"/>
              <p:cNvSpPr/>
              <p:nvPr/>
            </p:nvSpPr>
            <p:spPr>
              <a:xfrm>
                <a:off x="0" y="6024380"/>
                <a:ext cx="10876485" cy="12700"/>
              </a:xfrm>
              <a:custGeom>
                <a:avLst/>
                <a:gdLst/>
                <a:ahLst/>
                <a:cxnLst/>
                <a:rect l="l" t="t" r="r" b="b"/>
                <a:pathLst>
                  <a:path w="10876485" h="12700">
                    <a:moveTo>
                      <a:pt x="0" y="0"/>
                    </a:moveTo>
                    <a:lnTo>
                      <a:pt x="10876485" y="0"/>
                    </a:lnTo>
                    <a:lnTo>
                      <a:pt x="10876485" y="12700"/>
                    </a:lnTo>
                    <a:lnTo>
                      <a:pt x="0" y="12700"/>
                    </a:lnTo>
                    <a:close/>
                  </a:path>
                </a:pathLst>
              </a:custGeom>
              <a:solidFill>
                <a:srgbClr val="B7A57A"/>
              </a:solidFill>
            </p:spPr>
            <p:txBody>
              <a:bodyPr/>
              <a:lstStyle/>
              <a:p>
                <a:endParaRPr lang="en-US"/>
              </a:p>
            </p:txBody>
          </p:sp>
          <p:sp>
            <p:nvSpPr>
              <p:cNvPr id="13" name="Freeform 13"/>
              <p:cNvSpPr/>
              <p:nvPr/>
            </p:nvSpPr>
            <p:spPr>
              <a:xfrm>
                <a:off x="0" y="8034623"/>
                <a:ext cx="10876485" cy="12700"/>
              </a:xfrm>
              <a:custGeom>
                <a:avLst/>
                <a:gdLst/>
                <a:ahLst/>
                <a:cxnLst/>
                <a:rect l="l" t="t" r="r" b="b"/>
                <a:pathLst>
                  <a:path w="10876485" h="12700">
                    <a:moveTo>
                      <a:pt x="0" y="0"/>
                    </a:moveTo>
                    <a:lnTo>
                      <a:pt x="10876485" y="0"/>
                    </a:lnTo>
                    <a:lnTo>
                      <a:pt x="10876485" y="12700"/>
                    </a:lnTo>
                    <a:lnTo>
                      <a:pt x="0" y="12700"/>
                    </a:lnTo>
                    <a:close/>
                  </a:path>
                </a:pathLst>
              </a:custGeom>
              <a:solidFill>
                <a:srgbClr val="B7A57A"/>
              </a:solidFill>
            </p:spPr>
            <p:txBody>
              <a:bodyPr/>
              <a:lstStyle/>
              <a:p>
                <a:endParaRPr lang="en-US"/>
              </a:p>
            </p:txBody>
          </p:sp>
          <p:sp>
            <p:nvSpPr>
              <p:cNvPr id="14" name="Freeform 14"/>
              <p:cNvSpPr/>
              <p:nvPr/>
            </p:nvSpPr>
            <p:spPr>
              <a:xfrm>
                <a:off x="0" y="10044866"/>
                <a:ext cx="10876485" cy="12700"/>
              </a:xfrm>
              <a:custGeom>
                <a:avLst/>
                <a:gdLst/>
                <a:ahLst/>
                <a:cxnLst/>
                <a:rect l="l" t="t" r="r" b="b"/>
                <a:pathLst>
                  <a:path w="10876485" h="12700">
                    <a:moveTo>
                      <a:pt x="0" y="0"/>
                    </a:moveTo>
                    <a:lnTo>
                      <a:pt x="10876485" y="0"/>
                    </a:lnTo>
                    <a:lnTo>
                      <a:pt x="10876485" y="12700"/>
                    </a:lnTo>
                    <a:lnTo>
                      <a:pt x="0" y="12700"/>
                    </a:lnTo>
                    <a:close/>
                  </a:path>
                </a:pathLst>
              </a:custGeom>
              <a:solidFill>
                <a:srgbClr val="B7A57A"/>
              </a:solidFill>
            </p:spPr>
            <p:txBody>
              <a:bodyPr/>
              <a:lstStyle/>
              <a:p>
                <a:endParaRPr lang="en-US"/>
              </a:p>
            </p:txBody>
          </p:sp>
        </p:grpSp>
        <p:sp>
          <p:nvSpPr>
            <p:cNvPr id="15" name="TextBox 15"/>
            <p:cNvSpPr txBox="1"/>
            <p:nvPr/>
          </p:nvSpPr>
          <p:spPr>
            <a:xfrm>
              <a:off x="0" y="-47625"/>
              <a:ext cx="475400" cy="452693"/>
            </a:xfrm>
            <a:prstGeom prst="rect">
              <a:avLst/>
            </a:prstGeom>
          </p:spPr>
          <p:txBody>
            <a:bodyPr lIns="0" tIns="0" rIns="0" bIns="0" rtlCol="0" anchor="t">
              <a:spAutoFit/>
            </a:bodyPr>
            <a:lstStyle/>
            <a:p>
              <a:pPr algn="r">
                <a:lnSpc>
                  <a:spcPts val="2800"/>
                </a:lnSpc>
              </a:pPr>
              <a:r>
                <a:rPr lang="en-US" sz="2000">
                  <a:solidFill>
                    <a:srgbClr val="B7A57A"/>
                  </a:solidFill>
                  <a:latin typeface="Open Sans"/>
                </a:rPr>
                <a:t>50 </a:t>
              </a:r>
            </a:p>
          </p:txBody>
        </p:sp>
        <p:sp>
          <p:nvSpPr>
            <p:cNvPr id="16" name="TextBox 16"/>
            <p:cNvSpPr txBox="1"/>
            <p:nvPr/>
          </p:nvSpPr>
          <p:spPr>
            <a:xfrm>
              <a:off x="0" y="1338267"/>
              <a:ext cx="475400" cy="452693"/>
            </a:xfrm>
            <a:prstGeom prst="rect">
              <a:avLst/>
            </a:prstGeom>
          </p:spPr>
          <p:txBody>
            <a:bodyPr lIns="0" tIns="0" rIns="0" bIns="0" rtlCol="0" anchor="t">
              <a:spAutoFit/>
            </a:bodyPr>
            <a:lstStyle/>
            <a:p>
              <a:pPr algn="r">
                <a:lnSpc>
                  <a:spcPts val="2800"/>
                </a:lnSpc>
              </a:pPr>
              <a:r>
                <a:rPr lang="en-US" sz="2000">
                  <a:solidFill>
                    <a:srgbClr val="B7A57A"/>
                  </a:solidFill>
                  <a:latin typeface="Open Sans"/>
                </a:rPr>
                <a:t>40 </a:t>
              </a:r>
            </a:p>
          </p:txBody>
        </p:sp>
        <p:sp>
          <p:nvSpPr>
            <p:cNvPr id="17" name="TextBox 17"/>
            <p:cNvSpPr txBox="1"/>
            <p:nvPr/>
          </p:nvSpPr>
          <p:spPr>
            <a:xfrm>
              <a:off x="0" y="2724159"/>
              <a:ext cx="475400" cy="452693"/>
            </a:xfrm>
            <a:prstGeom prst="rect">
              <a:avLst/>
            </a:prstGeom>
          </p:spPr>
          <p:txBody>
            <a:bodyPr lIns="0" tIns="0" rIns="0" bIns="0" rtlCol="0" anchor="t">
              <a:spAutoFit/>
            </a:bodyPr>
            <a:lstStyle/>
            <a:p>
              <a:pPr algn="r">
                <a:lnSpc>
                  <a:spcPts val="2800"/>
                </a:lnSpc>
              </a:pPr>
              <a:r>
                <a:rPr lang="en-US" sz="2000">
                  <a:solidFill>
                    <a:srgbClr val="B7A57A"/>
                  </a:solidFill>
                  <a:latin typeface="Open Sans"/>
                </a:rPr>
                <a:t>30 </a:t>
              </a:r>
            </a:p>
          </p:txBody>
        </p:sp>
        <p:sp>
          <p:nvSpPr>
            <p:cNvPr id="18" name="TextBox 18"/>
            <p:cNvSpPr txBox="1"/>
            <p:nvPr/>
          </p:nvSpPr>
          <p:spPr>
            <a:xfrm>
              <a:off x="0" y="4110051"/>
              <a:ext cx="475400" cy="452693"/>
            </a:xfrm>
            <a:prstGeom prst="rect">
              <a:avLst/>
            </a:prstGeom>
          </p:spPr>
          <p:txBody>
            <a:bodyPr lIns="0" tIns="0" rIns="0" bIns="0" rtlCol="0" anchor="t">
              <a:spAutoFit/>
            </a:bodyPr>
            <a:lstStyle/>
            <a:p>
              <a:pPr algn="r">
                <a:lnSpc>
                  <a:spcPts val="2800"/>
                </a:lnSpc>
              </a:pPr>
              <a:r>
                <a:rPr lang="en-US" sz="2000">
                  <a:solidFill>
                    <a:srgbClr val="B7A57A"/>
                  </a:solidFill>
                  <a:latin typeface="Open Sans"/>
                </a:rPr>
                <a:t>20 </a:t>
              </a:r>
            </a:p>
          </p:txBody>
        </p:sp>
        <p:sp>
          <p:nvSpPr>
            <p:cNvPr id="19" name="TextBox 19"/>
            <p:cNvSpPr txBox="1"/>
            <p:nvPr/>
          </p:nvSpPr>
          <p:spPr>
            <a:xfrm>
              <a:off x="0" y="5495943"/>
              <a:ext cx="475400" cy="452693"/>
            </a:xfrm>
            <a:prstGeom prst="rect">
              <a:avLst/>
            </a:prstGeom>
          </p:spPr>
          <p:txBody>
            <a:bodyPr lIns="0" tIns="0" rIns="0" bIns="0" rtlCol="0" anchor="t">
              <a:spAutoFit/>
            </a:bodyPr>
            <a:lstStyle/>
            <a:p>
              <a:pPr algn="r">
                <a:lnSpc>
                  <a:spcPts val="2800"/>
                </a:lnSpc>
              </a:pPr>
              <a:r>
                <a:rPr lang="en-US" sz="2000">
                  <a:solidFill>
                    <a:srgbClr val="B7A57A"/>
                  </a:solidFill>
                  <a:latin typeface="Open Sans"/>
                </a:rPr>
                <a:t>10 </a:t>
              </a:r>
            </a:p>
          </p:txBody>
        </p:sp>
        <p:sp>
          <p:nvSpPr>
            <p:cNvPr id="20" name="TextBox 20"/>
            <p:cNvSpPr txBox="1"/>
            <p:nvPr/>
          </p:nvSpPr>
          <p:spPr>
            <a:xfrm>
              <a:off x="193580" y="6881835"/>
              <a:ext cx="281820" cy="452693"/>
            </a:xfrm>
            <a:prstGeom prst="rect">
              <a:avLst/>
            </a:prstGeom>
          </p:spPr>
          <p:txBody>
            <a:bodyPr lIns="0" tIns="0" rIns="0" bIns="0" rtlCol="0" anchor="t">
              <a:spAutoFit/>
            </a:bodyPr>
            <a:lstStyle/>
            <a:p>
              <a:pPr algn="r">
                <a:lnSpc>
                  <a:spcPts val="2800"/>
                </a:lnSpc>
              </a:pPr>
              <a:r>
                <a:rPr lang="en-US" sz="2000">
                  <a:solidFill>
                    <a:srgbClr val="B7A57A"/>
                  </a:solidFill>
                  <a:latin typeface="Open Sans"/>
                </a:rPr>
                <a:t>0 </a:t>
              </a:r>
            </a:p>
          </p:txBody>
        </p:sp>
        <p:grpSp>
          <p:nvGrpSpPr>
            <p:cNvPr id="21" name="Group 21"/>
            <p:cNvGrpSpPr>
              <a:grpSpLocks noChangeAspect="1"/>
            </p:cNvGrpSpPr>
            <p:nvPr/>
          </p:nvGrpSpPr>
          <p:grpSpPr>
            <a:xfrm>
              <a:off x="644734" y="202534"/>
              <a:ext cx="7498413" cy="6929460"/>
              <a:chOff x="0" y="0"/>
              <a:chExt cx="10876485" cy="10051216"/>
            </a:xfrm>
          </p:grpSpPr>
          <p:sp>
            <p:nvSpPr>
              <p:cNvPr id="22" name="Freeform 22"/>
              <p:cNvSpPr/>
              <p:nvPr/>
            </p:nvSpPr>
            <p:spPr>
              <a:xfrm>
                <a:off x="1024149" y="7619726"/>
                <a:ext cx="2259963" cy="2494706"/>
              </a:xfrm>
              <a:custGeom>
                <a:avLst/>
                <a:gdLst/>
                <a:ahLst/>
                <a:cxnLst/>
                <a:rect l="l" t="t" r="r" b="b"/>
                <a:pathLst>
                  <a:path w="2259963" h="2494706">
                    <a:moveTo>
                      <a:pt x="127000" y="2431490"/>
                    </a:moveTo>
                    <a:cubicBezTo>
                      <a:pt x="126843" y="2396531"/>
                      <a:pt x="98459" y="2368274"/>
                      <a:pt x="63500" y="2368274"/>
                    </a:cubicBezTo>
                    <a:cubicBezTo>
                      <a:pt x="28540" y="2368274"/>
                      <a:pt x="156" y="2396531"/>
                      <a:pt x="0" y="2431490"/>
                    </a:cubicBezTo>
                    <a:cubicBezTo>
                      <a:pt x="156" y="2466449"/>
                      <a:pt x="28540" y="2494706"/>
                      <a:pt x="63500" y="2494706"/>
                    </a:cubicBezTo>
                    <a:cubicBezTo>
                      <a:pt x="98459" y="2494706"/>
                      <a:pt x="126843" y="2466449"/>
                      <a:pt x="127000" y="2431490"/>
                    </a:cubicBezTo>
                    <a:close/>
                    <a:moveTo>
                      <a:pt x="42334" y="2412292"/>
                    </a:moveTo>
                    <a:lnTo>
                      <a:pt x="84665" y="2450687"/>
                    </a:lnTo>
                    <a:lnTo>
                      <a:pt x="2259962" y="38396"/>
                    </a:lnTo>
                    <a:lnTo>
                      <a:pt x="2217631" y="0"/>
                    </a:lnTo>
                    <a:close/>
                  </a:path>
                </a:pathLst>
              </a:custGeom>
              <a:solidFill>
                <a:srgbClr val="4B2E83"/>
              </a:solidFill>
            </p:spPr>
            <p:txBody>
              <a:bodyPr/>
              <a:lstStyle/>
              <a:p>
                <a:endParaRPr lang="en-US"/>
              </a:p>
            </p:txBody>
          </p:sp>
          <p:sp>
            <p:nvSpPr>
              <p:cNvPr id="23" name="Freeform 23"/>
              <p:cNvSpPr/>
              <p:nvPr/>
            </p:nvSpPr>
            <p:spPr>
              <a:xfrm>
                <a:off x="3199445" y="2401257"/>
                <a:ext cx="2265156" cy="5300882"/>
              </a:xfrm>
              <a:custGeom>
                <a:avLst/>
                <a:gdLst/>
                <a:ahLst/>
                <a:cxnLst/>
                <a:rect l="l" t="t" r="r" b="b"/>
                <a:pathLst>
                  <a:path w="2265156" h="5300882">
                    <a:moveTo>
                      <a:pt x="127000" y="5237667"/>
                    </a:moveTo>
                    <a:cubicBezTo>
                      <a:pt x="126844" y="5202708"/>
                      <a:pt x="98460" y="5174450"/>
                      <a:pt x="63500" y="5174450"/>
                    </a:cubicBezTo>
                    <a:cubicBezTo>
                      <a:pt x="28541" y="5174450"/>
                      <a:pt x="157" y="5202708"/>
                      <a:pt x="0" y="5237667"/>
                    </a:cubicBezTo>
                    <a:cubicBezTo>
                      <a:pt x="157" y="5272626"/>
                      <a:pt x="28541" y="5300883"/>
                      <a:pt x="63500" y="5300883"/>
                    </a:cubicBezTo>
                    <a:cubicBezTo>
                      <a:pt x="98460" y="5300883"/>
                      <a:pt x="126844" y="5272626"/>
                      <a:pt x="127000" y="5237667"/>
                    </a:cubicBezTo>
                    <a:close/>
                    <a:moveTo>
                      <a:pt x="37142" y="5226632"/>
                    </a:moveTo>
                    <a:lnTo>
                      <a:pt x="89859" y="5248701"/>
                    </a:lnTo>
                    <a:lnTo>
                      <a:pt x="2265156" y="22069"/>
                    </a:lnTo>
                    <a:lnTo>
                      <a:pt x="2212439" y="0"/>
                    </a:lnTo>
                    <a:close/>
                  </a:path>
                </a:pathLst>
              </a:custGeom>
              <a:solidFill>
                <a:srgbClr val="4B2E83"/>
              </a:solidFill>
            </p:spPr>
            <p:txBody>
              <a:bodyPr/>
              <a:lstStyle/>
              <a:p>
                <a:endParaRPr lang="en-US"/>
              </a:p>
            </p:txBody>
          </p:sp>
          <p:sp>
            <p:nvSpPr>
              <p:cNvPr id="24" name="Freeform 24"/>
              <p:cNvSpPr/>
              <p:nvPr/>
            </p:nvSpPr>
            <p:spPr>
              <a:xfrm>
                <a:off x="5374742" y="2349075"/>
                <a:ext cx="2255720" cy="1694436"/>
              </a:xfrm>
              <a:custGeom>
                <a:avLst/>
                <a:gdLst/>
                <a:ahLst/>
                <a:cxnLst/>
                <a:rect l="l" t="t" r="r" b="b"/>
                <a:pathLst>
                  <a:path w="2255720" h="1694436">
                    <a:moveTo>
                      <a:pt x="127000" y="63217"/>
                    </a:moveTo>
                    <a:cubicBezTo>
                      <a:pt x="126844" y="28257"/>
                      <a:pt x="98460" y="0"/>
                      <a:pt x="63500" y="0"/>
                    </a:cubicBezTo>
                    <a:cubicBezTo>
                      <a:pt x="28541" y="0"/>
                      <a:pt x="157" y="28257"/>
                      <a:pt x="0" y="63217"/>
                    </a:cubicBezTo>
                    <a:cubicBezTo>
                      <a:pt x="157" y="98176"/>
                      <a:pt x="28541" y="126433"/>
                      <a:pt x="63500" y="126433"/>
                    </a:cubicBezTo>
                    <a:cubicBezTo>
                      <a:pt x="98460" y="126433"/>
                      <a:pt x="126844" y="98176"/>
                      <a:pt x="127000" y="63217"/>
                    </a:cubicBezTo>
                    <a:close/>
                    <a:moveTo>
                      <a:pt x="80424" y="40192"/>
                    </a:moveTo>
                    <a:lnTo>
                      <a:pt x="46577" y="86241"/>
                    </a:lnTo>
                    <a:lnTo>
                      <a:pt x="2221874" y="1694436"/>
                    </a:lnTo>
                    <a:lnTo>
                      <a:pt x="2255721" y="1648387"/>
                    </a:lnTo>
                    <a:close/>
                  </a:path>
                </a:pathLst>
              </a:custGeom>
              <a:solidFill>
                <a:srgbClr val="4B2E83"/>
              </a:solidFill>
            </p:spPr>
            <p:txBody>
              <a:bodyPr/>
              <a:lstStyle/>
              <a:p>
                <a:endParaRPr lang="en-US"/>
              </a:p>
            </p:txBody>
          </p:sp>
          <p:sp>
            <p:nvSpPr>
              <p:cNvPr id="25" name="Freeform 25"/>
              <p:cNvSpPr/>
              <p:nvPr/>
            </p:nvSpPr>
            <p:spPr>
              <a:xfrm>
                <a:off x="7550040" y="3555221"/>
                <a:ext cx="2302297" cy="528482"/>
              </a:xfrm>
              <a:custGeom>
                <a:avLst/>
                <a:gdLst/>
                <a:ahLst/>
                <a:cxnLst/>
                <a:rect l="l" t="t" r="r" b="b"/>
                <a:pathLst>
                  <a:path w="2302297" h="528482">
                    <a:moveTo>
                      <a:pt x="127000" y="465265"/>
                    </a:moveTo>
                    <a:cubicBezTo>
                      <a:pt x="126843" y="430306"/>
                      <a:pt x="98460" y="402049"/>
                      <a:pt x="63500" y="402049"/>
                    </a:cubicBezTo>
                    <a:cubicBezTo>
                      <a:pt x="28540" y="402049"/>
                      <a:pt x="157" y="430306"/>
                      <a:pt x="0" y="465265"/>
                    </a:cubicBezTo>
                    <a:cubicBezTo>
                      <a:pt x="157" y="500224"/>
                      <a:pt x="28540" y="528482"/>
                      <a:pt x="63500" y="528482"/>
                    </a:cubicBezTo>
                    <a:cubicBezTo>
                      <a:pt x="98460" y="528482"/>
                      <a:pt x="126843" y="500224"/>
                      <a:pt x="127000" y="465265"/>
                    </a:cubicBezTo>
                    <a:close/>
                    <a:moveTo>
                      <a:pt x="58335" y="437161"/>
                    </a:moveTo>
                    <a:lnTo>
                      <a:pt x="68664" y="493370"/>
                    </a:lnTo>
                    <a:lnTo>
                      <a:pt x="2243961" y="91321"/>
                    </a:lnTo>
                    <a:lnTo>
                      <a:pt x="2233633" y="35112"/>
                    </a:lnTo>
                    <a:close/>
                    <a:moveTo>
                      <a:pt x="2302297" y="63217"/>
                    </a:moveTo>
                    <a:cubicBezTo>
                      <a:pt x="2302140" y="28258"/>
                      <a:pt x="2273756" y="0"/>
                      <a:pt x="2238797" y="0"/>
                    </a:cubicBezTo>
                    <a:cubicBezTo>
                      <a:pt x="2203837" y="0"/>
                      <a:pt x="2175453" y="28258"/>
                      <a:pt x="2175297" y="63217"/>
                    </a:cubicBezTo>
                    <a:cubicBezTo>
                      <a:pt x="2175453" y="98176"/>
                      <a:pt x="2203837" y="126433"/>
                      <a:pt x="2238797" y="126433"/>
                    </a:cubicBezTo>
                    <a:cubicBezTo>
                      <a:pt x="2273756" y="126433"/>
                      <a:pt x="2302140" y="98176"/>
                      <a:pt x="2302297" y="63217"/>
                    </a:cubicBezTo>
                    <a:close/>
                  </a:path>
                </a:pathLst>
              </a:custGeom>
              <a:solidFill>
                <a:srgbClr val="4B2E83"/>
              </a:solidFill>
            </p:spPr>
            <p:txBody>
              <a:bodyPr/>
              <a:lstStyle/>
              <a:p>
                <a:endParaRPr lang="en-US"/>
              </a:p>
            </p:txBody>
          </p:sp>
          <p:sp>
            <p:nvSpPr>
              <p:cNvPr id="26" name="Freeform 26"/>
              <p:cNvSpPr/>
              <p:nvPr/>
            </p:nvSpPr>
            <p:spPr>
              <a:xfrm>
                <a:off x="1024149" y="7575707"/>
                <a:ext cx="2255720" cy="1694435"/>
              </a:xfrm>
              <a:custGeom>
                <a:avLst/>
                <a:gdLst/>
                <a:ahLst/>
                <a:cxnLst/>
                <a:rect l="l" t="t" r="r" b="b"/>
                <a:pathLst>
                  <a:path w="2255720" h="1694435">
                    <a:moveTo>
                      <a:pt x="127000" y="63217"/>
                    </a:moveTo>
                    <a:cubicBezTo>
                      <a:pt x="126843" y="28258"/>
                      <a:pt x="98459" y="0"/>
                      <a:pt x="63500" y="0"/>
                    </a:cubicBezTo>
                    <a:cubicBezTo>
                      <a:pt x="28540" y="0"/>
                      <a:pt x="156" y="28258"/>
                      <a:pt x="0" y="63217"/>
                    </a:cubicBezTo>
                    <a:cubicBezTo>
                      <a:pt x="156" y="98176"/>
                      <a:pt x="28540" y="126433"/>
                      <a:pt x="63500" y="126433"/>
                    </a:cubicBezTo>
                    <a:cubicBezTo>
                      <a:pt x="98459" y="126433"/>
                      <a:pt x="126843" y="98176"/>
                      <a:pt x="127000" y="63217"/>
                    </a:cubicBezTo>
                    <a:close/>
                    <a:moveTo>
                      <a:pt x="80423" y="40192"/>
                    </a:moveTo>
                    <a:lnTo>
                      <a:pt x="46576" y="86242"/>
                    </a:lnTo>
                    <a:lnTo>
                      <a:pt x="2221873" y="1694436"/>
                    </a:lnTo>
                    <a:lnTo>
                      <a:pt x="2255720" y="1648387"/>
                    </a:lnTo>
                    <a:close/>
                  </a:path>
                </a:pathLst>
              </a:custGeom>
              <a:solidFill>
                <a:srgbClr val="4B2E83"/>
              </a:solidFill>
            </p:spPr>
            <p:txBody>
              <a:bodyPr/>
              <a:lstStyle/>
              <a:p>
                <a:endParaRPr lang="en-US"/>
              </a:p>
            </p:txBody>
          </p:sp>
          <p:sp>
            <p:nvSpPr>
              <p:cNvPr id="27" name="Freeform 27"/>
              <p:cNvSpPr/>
              <p:nvPr/>
            </p:nvSpPr>
            <p:spPr>
              <a:xfrm>
                <a:off x="3199445" y="6014657"/>
                <a:ext cx="2262424" cy="3295678"/>
              </a:xfrm>
              <a:custGeom>
                <a:avLst/>
                <a:gdLst/>
                <a:ahLst/>
                <a:cxnLst/>
                <a:rect l="l" t="t" r="r" b="b"/>
                <a:pathLst>
                  <a:path w="2262424" h="3295678">
                    <a:moveTo>
                      <a:pt x="127000" y="3232462"/>
                    </a:moveTo>
                    <a:cubicBezTo>
                      <a:pt x="126844" y="3197502"/>
                      <a:pt x="98460" y="3169245"/>
                      <a:pt x="63500" y="3169245"/>
                    </a:cubicBezTo>
                    <a:cubicBezTo>
                      <a:pt x="28541" y="3169245"/>
                      <a:pt x="157" y="3197502"/>
                      <a:pt x="0" y="3232462"/>
                    </a:cubicBezTo>
                    <a:cubicBezTo>
                      <a:pt x="157" y="3267421"/>
                      <a:pt x="28541" y="3295678"/>
                      <a:pt x="63500" y="3295678"/>
                    </a:cubicBezTo>
                    <a:cubicBezTo>
                      <a:pt x="98460" y="3295678"/>
                      <a:pt x="126844" y="3267421"/>
                      <a:pt x="127000" y="3232462"/>
                    </a:cubicBezTo>
                    <a:close/>
                    <a:moveTo>
                      <a:pt x="39874" y="3216389"/>
                    </a:moveTo>
                    <a:lnTo>
                      <a:pt x="87127" y="3248533"/>
                    </a:lnTo>
                    <a:lnTo>
                      <a:pt x="2262424" y="32145"/>
                    </a:lnTo>
                    <a:lnTo>
                      <a:pt x="2215171" y="0"/>
                    </a:lnTo>
                    <a:close/>
                  </a:path>
                </a:pathLst>
              </a:custGeom>
              <a:solidFill>
                <a:srgbClr val="4B2E83"/>
              </a:solidFill>
            </p:spPr>
            <p:txBody>
              <a:bodyPr/>
              <a:lstStyle/>
              <a:p>
                <a:endParaRPr lang="en-US"/>
              </a:p>
            </p:txBody>
          </p:sp>
          <p:sp>
            <p:nvSpPr>
              <p:cNvPr id="28" name="Freeform 28"/>
              <p:cNvSpPr/>
              <p:nvPr/>
            </p:nvSpPr>
            <p:spPr>
              <a:xfrm>
                <a:off x="5374742" y="5967513"/>
                <a:ext cx="2250725" cy="1094304"/>
              </a:xfrm>
              <a:custGeom>
                <a:avLst/>
                <a:gdLst/>
                <a:ahLst/>
                <a:cxnLst/>
                <a:rect l="l" t="t" r="r" b="b"/>
                <a:pathLst>
                  <a:path w="2250725" h="1094304">
                    <a:moveTo>
                      <a:pt x="127000" y="63217"/>
                    </a:moveTo>
                    <a:cubicBezTo>
                      <a:pt x="126844" y="28257"/>
                      <a:pt x="98460" y="0"/>
                      <a:pt x="63500" y="0"/>
                    </a:cubicBezTo>
                    <a:cubicBezTo>
                      <a:pt x="28541" y="0"/>
                      <a:pt x="157" y="28257"/>
                      <a:pt x="0" y="63217"/>
                    </a:cubicBezTo>
                    <a:cubicBezTo>
                      <a:pt x="157" y="98176"/>
                      <a:pt x="28541" y="126433"/>
                      <a:pt x="63500" y="126433"/>
                    </a:cubicBezTo>
                    <a:cubicBezTo>
                      <a:pt x="98460" y="126433"/>
                      <a:pt x="126844" y="98176"/>
                      <a:pt x="127000" y="63217"/>
                    </a:cubicBezTo>
                    <a:close/>
                    <a:moveTo>
                      <a:pt x="75429" y="37250"/>
                    </a:moveTo>
                    <a:lnTo>
                      <a:pt x="51572" y="89182"/>
                    </a:lnTo>
                    <a:lnTo>
                      <a:pt x="2226869" y="1094304"/>
                    </a:lnTo>
                    <a:lnTo>
                      <a:pt x="2250726" y="1042372"/>
                    </a:lnTo>
                    <a:close/>
                  </a:path>
                </a:pathLst>
              </a:custGeom>
              <a:solidFill>
                <a:srgbClr val="4B2E83"/>
              </a:solidFill>
            </p:spPr>
            <p:txBody>
              <a:bodyPr/>
              <a:lstStyle/>
              <a:p>
                <a:endParaRPr lang="en-US"/>
              </a:p>
            </p:txBody>
          </p:sp>
          <p:sp>
            <p:nvSpPr>
              <p:cNvPr id="29" name="Freeform 29"/>
              <p:cNvSpPr/>
              <p:nvPr/>
            </p:nvSpPr>
            <p:spPr>
              <a:xfrm>
                <a:off x="7550040" y="-63217"/>
                <a:ext cx="2302297" cy="7162284"/>
              </a:xfrm>
              <a:custGeom>
                <a:avLst/>
                <a:gdLst/>
                <a:ahLst/>
                <a:cxnLst/>
                <a:rect l="l" t="t" r="r" b="b"/>
                <a:pathLst>
                  <a:path w="2302297" h="7162284">
                    <a:moveTo>
                      <a:pt x="127000" y="7099068"/>
                    </a:moveTo>
                    <a:cubicBezTo>
                      <a:pt x="126843" y="7064109"/>
                      <a:pt x="98460" y="7035852"/>
                      <a:pt x="63500" y="7035852"/>
                    </a:cubicBezTo>
                    <a:cubicBezTo>
                      <a:pt x="28540" y="7035852"/>
                      <a:pt x="157" y="7064109"/>
                      <a:pt x="0" y="7099068"/>
                    </a:cubicBezTo>
                    <a:cubicBezTo>
                      <a:pt x="157" y="7134027"/>
                      <a:pt x="28540" y="7162284"/>
                      <a:pt x="63500" y="7162284"/>
                    </a:cubicBezTo>
                    <a:cubicBezTo>
                      <a:pt x="98460" y="7162284"/>
                      <a:pt x="126843" y="7134027"/>
                      <a:pt x="127000" y="7099068"/>
                    </a:cubicBezTo>
                    <a:close/>
                    <a:moveTo>
                      <a:pt x="36213" y="7090583"/>
                    </a:moveTo>
                    <a:lnTo>
                      <a:pt x="90786" y="7107554"/>
                    </a:lnTo>
                    <a:lnTo>
                      <a:pt x="2266083" y="71702"/>
                    </a:lnTo>
                    <a:lnTo>
                      <a:pt x="2211511" y="54732"/>
                    </a:lnTo>
                    <a:close/>
                    <a:moveTo>
                      <a:pt x="2302297" y="63217"/>
                    </a:moveTo>
                    <a:lnTo>
                      <a:pt x="2302297" y="63217"/>
                    </a:lnTo>
                    <a:cubicBezTo>
                      <a:pt x="2302140" y="28258"/>
                      <a:pt x="2273756" y="0"/>
                      <a:pt x="2238797" y="0"/>
                    </a:cubicBezTo>
                    <a:cubicBezTo>
                      <a:pt x="2203837" y="0"/>
                      <a:pt x="2175453" y="28258"/>
                      <a:pt x="2175297" y="63217"/>
                    </a:cubicBezTo>
                    <a:lnTo>
                      <a:pt x="2175297" y="63217"/>
                    </a:lnTo>
                    <a:cubicBezTo>
                      <a:pt x="2175453" y="98176"/>
                      <a:pt x="2203837" y="126434"/>
                      <a:pt x="2238797" y="126434"/>
                    </a:cubicBezTo>
                    <a:cubicBezTo>
                      <a:pt x="2273756" y="126434"/>
                      <a:pt x="2302140" y="98176"/>
                      <a:pt x="2302297" y="63217"/>
                    </a:cubicBezTo>
                    <a:close/>
                  </a:path>
                </a:pathLst>
              </a:custGeom>
              <a:solidFill>
                <a:srgbClr val="4B2E83"/>
              </a:solidFill>
            </p:spPr>
            <p:txBody>
              <a:bodyPr/>
              <a:lstStyle/>
              <a:p>
                <a:endParaRPr lang="en-US"/>
              </a:p>
            </p:txBody>
          </p:sp>
          <p:sp>
            <p:nvSpPr>
              <p:cNvPr id="30" name="Freeform 30"/>
              <p:cNvSpPr/>
              <p:nvPr/>
            </p:nvSpPr>
            <p:spPr>
              <a:xfrm>
                <a:off x="1024149" y="4001289"/>
                <a:ext cx="2259963" cy="2494706"/>
              </a:xfrm>
              <a:custGeom>
                <a:avLst/>
                <a:gdLst/>
                <a:ahLst/>
                <a:cxnLst/>
                <a:rect l="l" t="t" r="r" b="b"/>
                <a:pathLst>
                  <a:path w="2259963" h="2494706">
                    <a:moveTo>
                      <a:pt x="127000" y="2431489"/>
                    </a:moveTo>
                    <a:cubicBezTo>
                      <a:pt x="126843" y="2396530"/>
                      <a:pt x="98459" y="2368272"/>
                      <a:pt x="63500" y="2368272"/>
                    </a:cubicBezTo>
                    <a:cubicBezTo>
                      <a:pt x="28540" y="2368272"/>
                      <a:pt x="156" y="2396530"/>
                      <a:pt x="0" y="2431489"/>
                    </a:cubicBezTo>
                    <a:cubicBezTo>
                      <a:pt x="156" y="2466448"/>
                      <a:pt x="28540" y="2494706"/>
                      <a:pt x="63500" y="2494706"/>
                    </a:cubicBezTo>
                    <a:cubicBezTo>
                      <a:pt x="98459" y="2494706"/>
                      <a:pt x="126843" y="2466448"/>
                      <a:pt x="127000" y="2431489"/>
                    </a:cubicBezTo>
                    <a:close/>
                    <a:moveTo>
                      <a:pt x="42334" y="2412291"/>
                    </a:moveTo>
                    <a:lnTo>
                      <a:pt x="84665" y="2450687"/>
                    </a:lnTo>
                    <a:lnTo>
                      <a:pt x="2259962" y="38395"/>
                    </a:lnTo>
                    <a:lnTo>
                      <a:pt x="2217631" y="0"/>
                    </a:lnTo>
                    <a:close/>
                  </a:path>
                </a:pathLst>
              </a:custGeom>
              <a:solidFill>
                <a:srgbClr val="4B2E83"/>
              </a:solidFill>
            </p:spPr>
            <p:txBody>
              <a:bodyPr/>
              <a:lstStyle/>
              <a:p>
                <a:endParaRPr lang="en-US"/>
              </a:p>
            </p:txBody>
          </p:sp>
          <p:sp>
            <p:nvSpPr>
              <p:cNvPr id="31" name="Freeform 31"/>
              <p:cNvSpPr/>
              <p:nvPr/>
            </p:nvSpPr>
            <p:spPr>
              <a:xfrm>
                <a:off x="3199445" y="3957270"/>
                <a:ext cx="2250725" cy="1094305"/>
              </a:xfrm>
              <a:custGeom>
                <a:avLst/>
                <a:gdLst/>
                <a:ahLst/>
                <a:cxnLst/>
                <a:rect l="l" t="t" r="r" b="b"/>
                <a:pathLst>
                  <a:path w="2250725" h="1094305">
                    <a:moveTo>
                      <a:pt x="127000" y="63216"/>
                    </a:moveTo>
                    <a:cubicBezTo>
                      <a:pt x="126844" y="28257"/>
                      <a:pt x="98460" y="0"/>
                      <a:pt x="63500" y="0"/>
                    </a:cubicBezTo>
                    <a:cubicBezTo>
                      <a:pt x="28541" y="0"/>
                      <a:pt x="157" y="28257"/>
                      <a:pt x="0" y="63216"/>
                    </a:cubicBezTo>
                    <a:cubicBezTo>
                      <a:pt x="157" y="98175"/>
                      <a:pt x="28541" y="126433"/>
                      <a:pt x="63500" y="126433"/>
                    </a:cubicBezTo>
                    <a:cubicBezTo>
                      <a:pt x="98460" y="126433"/>
                      <a:pt x="126844" y="98175"/>
                      <a:pt x="127000" y="63216"/>
                    </a:cubicBezTo>
                    <a:close/>
                    <a:moveTo>
                      <a:pt x="75429" y="37250"/>
                    </a:moveTo>
                    <a:lnTo>
                      <a:pt x="51572" y="89183"/>
                    </a:lnTo>
                    <a:lnTo>
                      <a:pt x="2226869" y="1094304"/>
                    </a:lnTo>
                    <a:lnTo>
                      <a:pt x="2250726" y="1042372"/>
                    </a:lnTo>
                    <a:close/>
                  </a:path>
                </a:pathLst>
              </a:custGeom>
              <a:solidFill>
                <a:srgbClr val="4B2E83"/>
              </a:solidFill>
            </p:spPr>
            <p:txBody>
              <a:bodyPr/>
              <a:lstStyle/>
              <a:p>
                <a:endParaRPr lang="en-US"/>
              </a:p>
            </p:txBody>
          </p:sp>
          <p:sp>
            <p:nvSpPr>
              <p:cNvPr id="32" name="Freeform 32"/>
              <p:cNvSpPr/>
              <p:nvPr/>
            </p:nvSpPr>
            <p:spPr>
              <a:xfrm>
                <a:off x="5374742" y="1993461"/>
                <a:ext cx="2261925" cy="3095363"/>
              </a:xfrm>
              <a:custGeom>
                <a:avLst/>
                <a:gdLst/>
                <a:ahLst/>
                <a:cxnLst/>
                <a:rect l="l" t="t" r="r" b="b"/>
                <a:pathLst>
                  <a:path w="2261925" h="3095363">
                    <a:moveTo>
                      <a:pt x="127000" y="3032147"/>
                    </a:moveTo>
                    <a:cubicBezTo>
                      <a:pt x="126844" y="2997188"/>
                      <a:pt x="98460" y="2968930"/>
                      <a:pt x="63500" y="2968930"/>
                    </a:cubicBezTo>
                    <a:cubicBezTo>
                      <a:pt x="28541" y="2968930"/>
                      <a:pt x="157" y="2997188"/>
                      <a:pt x="0" y="3032147"/>
                    </a:cubicBezTo>
                    <a:cubicBezTo>
                      <a:pt x="157" y="3067106"/>
                      <a:pt x="28541" y="3095364"/>
                      <a:pt x="63500" y="3095364"/>
                    </a:cubicBezTo>
                    <a:cubicBezTo>
                      <a:pt x="98460" y="3095364"/>
                      <a:pt x="126844" y="3067106"/>
                      <a:pt x="127000" y="3032147"/>
                    </a:cubicBezTo>
                    <a:close/>
                    <a:moveTo>
                      <a:pt x="40373" y="3015365"/>
                    </a:moveTo>
                    <a:lnTo>
                      <a:pt x="86629" y="3048929"/>
                    </a:lnTo>
                    <a:lnTo>
                      <a:pt x="2261925" y="33564"/>
                    </a:lnTo>
                    <a:lnTo>
                      <a:pt x="2215670" y="0"/>
                    </a:lnTo>
                    <a:close/>
                  </a:path>
                </a:pathLst>
              </a:custGeom>
              <a:solidFill>
                <a:srgbClr val="4B2E83"/>
              </a:solidFill>
            </p:spPr>
            <p:txBody>
              <a:bodyPr/>
              <a:lstStyle/>
              <a:p>
                <a:endParaRPr lang="en-US"/>
              </a:p>
            </p:txBody>
          </p:sp>
          <p:sp>
            <p:nvSpPr>
              <p:cNvPr id="33" name="Freeform 33"/>
              <p:cNvSpPr/>
              <p:nvPr/>
            </p:nvSpPr>
            <p:spPr>
              <a:xfrm>
                <a:off x="7550040" y="1544978"/>
                <a:ext cx="2302297" cy="528482"/>
              </a:xfrm>
              <a:custGeom>
                <a:avLst/>
                <a:gdLst/>
                <a:ahLst/>
                <a:cxnLst/>
                <a:rect l="l" t="t" r="r" b="b"/>
                <a:pathLst>
                  <a:path w="2302297" h="528482">
                    <a:moveTo>
                      <a:pt x="127000" y="465265"/>
                    </a:moveTo>
                    <a:cubicBezTo>
                      <a:pt x="126843" y="430306"/>
                      <a:pt x="98460" y="402049"/>
                      <a:pt x="63500" y="402049"/>
                    </a:cubicBezTo>
                    <a:cubicBezTo>
                      <a:pt x="28540" y="402049"/>
                      <a:pt x="157" y="430306"/>
                      <a:pt x="0" y="465265"/>
                    </a:cubicBezTo>
                    <a:cubicBezTo>
                      <a:pt x="157" y="500224"/>
                      <a:pt x="28540" y="528482"/>
                      <a:pt x="63500" y="528482"/>
                    </a:cubicBezTo>
                    <a:cubicBezTo>
                      <a:pt x="98460" y="528482"/>
                      <a:pt x="126843" y="500224"/>
                      <a:pt x="127000" y="465265"/>
                    </a:cubicBezTo>
                    <a:close/>
                    <a:moveTo>
                      <a:pt x="58335" y="437161"/>
                    </a:moveTo>
                    <a:lnTo>
                      <a:pt x="68664" y="493370"/>
                    </a:lnTo>
                    <a:lnTo>
                      <a:pt x="2243961" y="91321"/>
                    </a:lnTo>
                    <a:lnTo>
                      <a:pt x="2233633" y="35112"/>
                    </a:lnTo>
                    <a:close/>
                    <a:moveTo>
                      <a:pt x="2302297" y="63216"/>
                    </a:moveTo>
                    <a:cubicBezTo>
                      <a:pt x="2302140" y="28257"/>
                      <a:pt x="2273756" y="0"/>
                      <a:pt x="2238797" y="0"/>
                    </a:cubicBezTo>
                    <a:cubicBezTo>
                      <a:pt x="2203837" y="0"/>
                      <a:pt x="2175453" y="28257"/>
                      <a:pt x="2175297" y="63216"/>
                    </a:cubicBezTo>
                    <a:cubicBezTo>
                      <a:pt x="2175453" y="98176"/>
                      <a:pt x="2203837" y="126433"/>
                      <a:pt x="2238797" y="126433"/>
                    </a:cubicBezTo>
                    <a:cubicBezTo>
                      <a:pt x="2273756" y="126433"/>
                      <a:pt x="2302140" y="98176"/>
                      <a:pt x="2302297" y="63216"/>
                    </a:cubicBezTo>
                    <a:close/>
                  </a:path>
                </a:pathLst>
              </a:custGeom>
              <a:solidFill>
                <a:srgbClr val="4B2E83"/>
              </a:solidFill>
            </p:spPr>
            <p:txBody>
              <a:bodyPr/>
              <a:lstStyle/>
              <a:p>
                <a:endParaRPr lang="en-US"/>
              </a:p>
            </p:txBody>
          </p:sp>
        </p:grpSp>
      </p:grpSp>
      <p:sp>
        <p:nvSpPr>
          <p:cNvPr id="34" name="TextBox 34"/>
          <p:cNvSpPr txBox="1"/>
          <p:nvPr/>
        </p:nvSpPr>
        <p:spPr>
          <a:xfrm>
            <a:off x="1028700" y="5782175"/>
            <a:ext cx="4911563" cy="976630"/>
          </a:xfrm>
          <a:prstGeom prst="rect">
            <a:avLst/>
          </a:prstGeom>
        </p:spPr>
        <p:txBody>
          <a:bodyPr lIns="0" tIns="0" rIns="0" bIns="0" rtlCol="0" anchor="t">
            <a:spAutoFit/>
          </a:bodyPr>
          <a:lstStyle/>
          <a:p>
            <a:pPr marL="0" lvl="0" indent="0">
              <a:lnSpc>
                <a:spcPts val="3919"/>
              </a:lnSpc>
            </a:pPr>
            <a:r>
              <a:rPr lang="en-US" sz="2800" spc="-28" dirty="0">
                <a:solidFill>
                  <a:srgbClr val="B7A57A"/>
                </a:solidFill>
                <a:latin typeface="Open Sans"/>
              </a:rPr>
              <a:t>Opens sans body Open sans body Open sans body </a:t>
            </a:r>
          </a:p>
        </p:txBody>
      </p:sp>
      <p:sp>
        <p:nvSpPr>
          <p:cNvPr id="35" name="TextBox 35"/>
          <p:cNvSpPr txBox="1"/>
          <p:nvPr/>
        </p:nvSpPr>
        <p:spPr>
          <a:xfrm>
            <a:off x="1028700" y="3797435"/>
            <a:ext cx="6684979" cy="1066800"/>
          </a:xfrm>
          <a:prstGeom prst="rect">
            <a:avLst/>
          </a:prstGeom>
        </p:spPr>
        <p:txBody>
          <a:bodyPr lIns="0" tIns="0" rIns="0" bIns="0" rtlCol="0" anchor="t">
            <a:spAutoFit/>
          </a:bodyPr>
          <a:lstStyle/>
          <a:p>
            <a:pPr marL="0" lvl="0" indent="0">
              <a:lnSpc>
                <a:spcPts val="8400"/>
              </a:lnSpc>
            </a:pPr>
            <a:r>
              <a:rPr lang="en-US" sz="7000" spc="-70" dirty="0">
                <a:solidFill>
                  <a:srgbClr val="B7A57A"/>
                </a:solidFill>
                <a:latin typeface="Encode Sans Black" pitchFamily="2" charset="0"/>
              </a:rPr>
              <a:t>Encode sans </a:t>
            </a:r>
          </a:p>
        </p:txBody>
      </p:sp>
      <p:sp>
        <p:nvSpPr>
          <p:cNvPr id="36" name="AutoShape 36"/>
          <p:cNvSpPr/>
          <p:nvPr/>
        </p:nvSpPr>
        <p:spPr>
          <a:xfrm rot="-5400000">
            <a:off x="4000500" y="5133975"/>
            <a:ext cx="10287000" cy="0"/>
          </a:xfrm>
          <a:prstGeom prst="line">
            <a:avLst/>
          </a:prstGeom>
          <a:ln w="19050" cap="rnd">
            <a:solidFill>
              <a:srgbClr val="4B2E83"/>
            </a:solidFill>
            <a:prstDash val="solid"/>
            <a:headEnd type="none" w="sm" len="sm"/>
            <a:tailEnd type="none" w="sm" len="sm"/>
          </a:ln>
        </p:spPr>
        <p:txBody>
          <a:bodyPr/>
          <a:lstStyle/>
          <a:p>
            <a:endParaRPr lang="en-US"/>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0">
  <p:cSld>
    <p:bg>
      <p:bgPr>
        <a:solidFill>
          <a:srgbClr val="4B2E83"/>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7672" r="49293"/>
          <a:stretch>
            <a:fillRect/>
          </a:stretch>
        </p:blipFill>
        <p:spPr>
          <a:xfrm>
            <a:off x="0" y="0"/>
            <a:ext cx="6640456" cy="10287000"/>
          </a:xfrm>
          <a:prstGeom prst="rect">
            <a:avLst/>
          </a:prstGeom>
        </p:spPr>
      </p:pic>
      <p:sp>
        <p:nvSpPr>
          <p:cNvPr id="3" name="TextBox 3"/>
          <p:cNvSpPr txBox="1"/>
          <p:nvPr/>
        </p:nvSpPr>
        <p:spPr>
          <a:xfrm>
            <a:off x="7900260" y="1173162"/>
            <a:ext cx="8482740" cy="1066800"/>
          </a:xfrm>
          <a:prstGeom prst="rect">
            <a:avLst/>
          </a:prstGeom>
        </p:spPr>
        <p:txBody>
          <a:bodyPr lIns="0" tIns="0" rIns="0" bIns="0" rtlCol="0" anchor="t">
            <a:spAutoFit/>
          </a:bodyPr>
          <a:lstStyle/>
          <a:p>
            <a:pPr>
              <a:lnSpc>
                <a:spcPts val="8400"/>
              </a:lnSpc>
            </a:pPr>
            <a:r>
              <a:rPr lang="en-US" sz="7000" spc="-70" dirty="0">
                <a:solidFill>
                  <a:srgbClr val="B7A57A"/>
                </a:solidFill>
                <a:latin typeface="Encode Sans Black" pitchFamily="2" charset="0"/>
              </a:rPr>
              <a:t>Encode sans </a:t>
            </a:r>
          </a:p>
        </p:txBody>
      </p:sp>
      <p:sp>
        <p:nvSpPr>
          <p:cNvPr id="4" name="TextBox 4"/>
          <p:cNvSpPr txBox="1"/>
          <p:nvPr/>
        </p:nvSpPr>
        <p:spPr>
          <a:xfrm>
            <a:off x="7900260" y="8765222"/>
            <a:ext cx="8482740" cy="481330"/>
          </a:xfrm>
          <a:prstGeom prst="rect">
            <a:avLst/>
          </a:prstGeom>
        </p:spPr>
        <p:txBody>
          <a:bodyPr lIns="0" tIns="0" rIns="0" bIns="0" rtlCol="0" anchor="t">
            <a:spAutoFit/>
          </a:bodyPr>
          <a:lstStyle/>
          <a:p>
            <a:pPr>
              <a:lnSpc>
                <a:spcPts val="3919"/>
              </a:lnSpc>
            </a:pPr>
            <a:r>
              <a:rPr lang="en-US" sz="2800" spc="-28" dirty="0">
                <a:solidFill>
                  <a:srgbClr val="FFFFFF"/>
                </a:solidFill>
                <a:latin typeface="Open Sans" panose="020B0606030504020204" pitchFamily="34" charset="0"/>
                <a:ea typeface="Open Sans" panose="020B0606030504020204" pitchFamily="34" charset="0"/>
                <a:cs typeface="Open Sans" panose="020B0606030504020204" pitchFamily="34" charset="0"/>
              </a:rPr>
              <a:t>Open sans body Open sans body</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2"/>
          <p:cNvSpPr txBox="1"/>
          <p:nvPr/>
        </p:nvSpPr>
        <p:spPr>
          <a:xfrm>
            <a:off x="902643" y="725805"/>
            <a:ext cx="1233488" cy="539115"/>
          </a:xfrm>
          <a:prstGeom prst="rect">
            <a:avLst/>
          </a:prstGeom>
        </p:spPr>
        <p:txBody>
          <a:bodyPr lIns="0" tIns="0" rIns="0" bIns="0" rtlCol="0" anchor="t">
            <a:spAutoFit/>
          </a:bodyPr>
          <a:lstStyle/>
          <a:p>
            <a:pPr algn="ctr">
              <a:lnSpc>
                <a:spcPts val="4409"/>
              </a:lnSpc>
            </a:pPr>
            <a:r>
              <a:rPr lang="en-US" sz="3150">
                <a:solidFill>
                  <a:srgbClr val="B7A57A"/>
                </a:solidFill>
                <a:latin typeface="Encode Sans Normal"/>
              </a:rPr>
              <a:t>break</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0">
  <p:cSld>
    <p:bg>
      <p:bgPr>
        <a:blipFill>
          <a:blip r:embed="rId2"/>
          <a:srcRect t="7812" b="7812"/>
          <a:stretch>
            <a:fillRect/>
          </a:stretch>
        </a:blipFill>
        <a:effectLst/>
      </p:bgPr>
    </p:bg>
    <p:spTree>
      <p:nvGrpSpPr>
        <p:cNvPr id="1" name=""/>
        <p:cNvGrpSpPr/>
        <p:nvPr/>
      </p:nvGrpSpPr>
      <p:grpSpPr>
        <a:xfrm>
          <a:off x="0" y="0"/>
          <a:ext cx="0" cy="0"/>
          <a:chOff x="0" y="0"/>
          <a:chExt cx="0" cy="0"/>
        </a:xfrm>
      </p:grpSpPr>
      <p:sp>
        <p:nvSpPr>
          <p:cNvPr id="7" name="TextBox 7"/>
          <p:cNvSpPr txBox="1"/>
          <p:nvPr/>
        </p:nvSpPr>
        <p:spPr>
          <a:xfrm>
            <a:off x="1028700" y="1152525"/>
            <a:ext cx="8519157" cy="5834674"/>
          </a:xfrm>
          <a:prstGeom prst="rect">
            <a:avLst/>
          </a:prstGeom>
        </p:spPr>
        <p:txBody>
          <a:bodyPr lIns="0" tIns="0" rIns="0" bIns="0" rtlCol="0" anchor="t">
            <a:spAutoFit/>
          </a:bodyPr>
          <a:lstStyle/>
          <a:p>
            <a:r>
              <a:rPr lang="en-US" sz="12999" dirty="0">
                <a:solidFill>
                  <a:srgbClr val="FFFFFF"/>
                </a:solidFill>
                <a:latin typeface="Encode Sans Black" pitchFamily="2" charset="0"/>
              </a:rPr>
              <a:t>Encode Sans</a:t>
            </a:r>
          </a:p>
          <a:p>
            <a:pPr>
              <a:lnSpc>
                <a:spcPts val="14299"/>
              </a:lnSpc>
            </a:pPr>
            <a:r>
              <a:rPr lang="en-US" sz="12999" dirty="0">
                <a:solidFill>
                  <a:srgbClr val="FFFFFF"/>
                </a:solidFill>
                <a:latin typeface="Encode Sans Black" pitchFamily="2" charset="0"/>
              </a:rPr>
              <a:t>Heading </a:t>
            </a:r>
          </a:p>
        </p:txBody>
      </p:sp>
      <p:sp>
        <p:nvSpPr>
          <p:cNvPr id="8" name="TextBox 8"/>
          <p:cNvSpPr txBox="1"/>
          <p:nvPr/>
        </p:nvSpPr>
        <p:spPr>
          <a:xfrm>
            <a:off x="1230628" y="6949929"/>
            <a:ext cx="8115300" cy="320601"/>
          </a:xfrm>
          <a:prstGeom prst="rect">
            <a:avLst/>
          </a:prstGeom>
        </p:spPr>
        <p:txBody>
          <a:bodyPr lIns="0" tIns="0" rIns="0" bIns="0" rtlCol="0" anchor="t">
            <a:spAutoFit/>
          </a:bodyPr>
          <a:lstStyle/>
          <a:p>
            <a:pPr>
              <a:lnSpc>
                <a:spcPts val="2520"/>
              </a:lnSpc>
            </a:pPr>
            <a:r>
              <a:rPr lang="en-US" sz="2100" dirty="0">
                <a:solidFill>
                  <a:srgbClr val="FFFFFF"/>
                </a:solidFill>
                <a:latin typeface="Uni Sans Book" panose="00000500000000000000" charset="0"/>
              </a:rPr>
              <a:t>UNI SANS SUBHEADING </a:t>
            </a:r>
          </a:p>
        </p:txBody>
      </p:sp>
      <p:sp>
        <p:nvSpPr>
          <p:cNvPr id="9" name="TextBox 9"/>
          <p:cNvSpPr txBox="1"/>
          <p:nvPr/>
        </p:nvSpPr>
        <p:spPr>
          <a:xfrm>
            <a:off x="13045024" y="971550"/>
            <a:ext cx="4214276" cy="481330"/>
          </a:xfrm>
          <a:prstGeom prst="rect">
            <a:avLst/>
          </a:prstGeom>
        </p:spPr>
        <p:txBody>
          <a:bodyPr lIns="0" tIns="0" rIns="0" bIns="0" rtlCol="0" anchor="t">
            <a:spAutoFit/>
          </a:bodyPr>
          <a:lstStyle/>
          <a:p>
            <a:pPr algn="r">
              <a:lnSpc>
                <a:spcPts val="3919"/>
              </a:lnSpc>
            </a:pPr>
            <a:r>
              <a:rPr lang="en-US" sz="2800" dirty="0">
                <a:solidFill>
                  <a:srgbClr val="FFFFFF"/>
                </a:solidFill>
                <a:latin typeface="Open Sans"/>
              </a:rPr>
              <a:t>Open sans </a:t>
            </a:r>
          </a:p>
        </p:txBody>
      </p:sp>
      <p:sp>
        <p:nvSpPr>
          <p:cNvPr id="10" name="TextBox 10"/>
          <p:cNvSpPr txBox="1"/>
          <p:nvPr/>
        </p:nvSpPr>
        <p:spPr>
          <a:xfrm>
            <a:off x="15875034" y="9020175"/>
            <a:ext cx="1384266" cy="238125"/>
          </a:xfrm>
          <a:prstGeom prst="rect">
            <a:avLst/>
          </a:prstGeom>
        </p:spPr>
        <p:txBody>
          <a:bodyPr lIns="0" tIns="0" rIns="0" bIns="0" rtlCol="0" anchor="t">
            <a:spAutoFit/>
          </a:bodyPr>
          <a:lstStyle/>
          <a:p>
            <a:pPr algn="r">
              <a:lnSpc>
                <a:spcPts val="1920"/>
              </a:lnSpc>
            </a:pPr>
            <a:r>
              <a:rPr lang="en-US" sz="1600" dirty="0">
                <a:solidFill>
                  <a:srgbClr val="B7A57A"/>
                </a:solidFill>
                <a:latin typeface="Open Sans Bold"/>
              </a:rPr>
              <a:t>NEXT</a:t>
            </a:r>
          </a:p>
        </p:txBody>
      </p:sp>
      <p:pic>
        <p:nvPicPr>
          <p:cNvPr id="11" name="Picture 11"/>
          <p:cNvPicPr>
            <a:picLocks noChangeAspect="1"/>
          </p:cNvPicPr>
          <p:nvPr/>
        </p:nvPicPr>
        <p:blipFill>
          <a:blip r:embed="rId3"/>
          <a:srcRect/>
          <a:stretch>
            <a:fillRect/>
          </a:stretch>
        </p:blipFill>
        <p:spPr>
          <a:xfrm>
            <a:off x="-188031" y="9057295"/>
            <a:ext cx="6926662" cy="1116924"/>
          </a:xfrm>
          <a:prstGeom prst="rect">
            <a:avLst/>
          </a:prstGeom>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0">
  <p:cSld>
    <p:bg>
      <p:bgPr>
        <a:solidFill>
          <a:srgbClr val="85754D"/>
        </a:solidFill>
        <a:effectLst/>
      </p:bgPr>
    </p:bg>
    <p:spTree>
      <p:nvGrpSpPr>
        <p:cNvPr id="1" name=""/>
        <p:cNvGrpSpPr/>
        <p:nvPr/>
      </p:nvGrpSpPr>
      <p:grpSpPr>
        <a:xfrm>
          <a:off x="0" y="0"/>
          <a:ext cx="0" cy="0"/>
          <a:chOff x="0" y="0"/>
          <a:chExt cx="0" cy="0"/>
        </a:xfrm>
      </p:grpSpPr>
      <p:grpSp>
        <p:nvGrpSpPr>
          <p:cNvPr id="2" name="Group 2"/>
          <p:cNvGrpSpPr/>
          <p:nvPr/>
        </p:nvGrpSpPr>
        <p:grpSpPr>
          <a:xfrm>
            <a:off x="1028700" y="2011631"/>
            <a:ext cx="412670" cy="412670"/>
            <a:chOff x="0" y="0"/>
            <a:chExt cx="550226" cy="550226"/>
          </a:xfrm>
        </p:grpSpPr>
        <p:grpSp>
          <p:nvGrpSpPr>
            <p:cNvPr id="3" name="Group 3"/>
            <p:cNvGrpSpPr/>
            <p:nvPr/>
          </p:nvGrpSpPr>
          <p:grpSpPr>
            <a:xfrm rot="-10800000">
              <a:off x="0" y="0"/>
              <a:ext cx="550226" cy="550226"/>
              <a:chOff x="0" y="0"/>
              <a:chExt cx="6350000" cy="6350000"/>
            </a:xfrm>
          </p:grpSpPr>
          <p:sp>
            <p:nvSpPr>
              <p:cNvPr id="4" name="Freeform 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4B2E83"/>
              </a:solidFill>
            </p:spPr>
            <p:txBody>
              <a:bodyPr/>
              <a:lstStyle/>
              <a:p>
                <a:endParaRPr lang="en-US"/>
              </a:p>
            </p:txBody>
          </p:sp>
        </p:grpSp>
        <p:grpSp>
          <p:nvGrpSpPr>
            <p:cNvPr id="5" name="Group 5"/>
            <p:cNvGrpSpPr/>
            <p:nvPr/>
          </p:nvGrpSpPr>
          <p:grpSpPr>
            <a:xfrm rot="-10800000">
              <a:off x="201961" y="201961"/>
              <a:ext cx="146304" cy="146304"/>
              <a:chOff x="0" y="0"/>
              <a:chExt cx="6350000" cy="6350000"/>
            </a:xfrm>
          </p:grpSpPr>
          <p:sp>
            <p:nvSpPr>
              <p:cNvPr id="6" name="Freeform 6"/>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p:spPr>
            <p:txBody>
              <a:bodyPr/>
              <a:lstStyle/>
              <a:p>
                <a:endParaRPr lang="en-US"/>
              </a:p>
            </p:txBody>
          </p:sp>
        </p:grpSp>
      </p:grpSp>
      <p:grpSp>
        <p:nvGrpSpPr>
          <p:cNvPr id="7" name="Group 7"/>
          <p:cNvGrpSpPr/>
          <p:nvPr/>
        </p:nvGrpSpPr>
        <p:grpSpPr>
          <a:xfrm>
            <a:off x="2002669" y="1028700"/>
            <a:ext cx="5000601" cy="2378532"/>
            <a:chOff x="0" y="0"/>
            <a:chExt cx="25777051" cy="12260834"/>
          </a:xfrm>
        </p:grpSpPr>
        <p:sp>
          <p:nvSpPr>
            <p:cNvPr id="8" name="Freeform 8"/>
            <p:cNvSpPr/>
            <p:nvPr/>
          </p:nvSpPr>
          <p:spPr>
            <a:xfrm>
              <a:off x="0" y="0"/>
              <a:ext cx="25777051" cy="12260834"/>
            </a:xfrm>
            <a:custGeom>
              <a:avLst/>
              <a:gdLst/>
              <a:ahLst/>
              <a:cxnLst/>
              <a:rect l="l" t="t" r="r" b="b"/>
              <a:pathLst>
                <a:path w="25777051" h="12260834">
                  <a:moveTo>
                    <a:pt x="0" y="0"/>
                  </a:moveTo>
                  <a:lnTo>
                    <a:pt x="0" y="12260834"/>
                  </a:lnTo>
                  <a:lnTo>
                    <a:pt x="25777051" y="12260834"/>
                  </a:lnTo>
                  <a:lnTo>
                    <a:pt x="25777051" y="0"/>
                  </a:lnTo>
                  <a:lnTo>
                    <a:pt x="0" y="0"/>
                  </a:lnTo>
                  <a:close/>
                  <a:moveTo>
                    <a:pt x="25716091" y="12199874"/>
                  </a:moveTo>
                  <a:lnTo>
                    <a:pt x="59690" y="12199874"/>
                  </a:lnTo>
                  <a:lnTo>
                    <a:pt x="59690" y="59690"/>
                  </a:lnTo>
                  <a:lnTo>
                    <a:pt x="25716091" y="59690"/>
                  </a:lnTo>
                  <a:lnTo>
                    <a:pt x="25716091" y="12199874"/>
                  </a:lnTo>
                  <a:close/>
                </a:path>
              </a:pathLst>
            </a:custGeom>
            <a:solidFill>
              <a:srgbClr val="FFFFFF"/>
            </a:solidFill>
          </p:spPr>
          <p:txBody>
            <a:bodyPr/>
            <a:lstStyle/>
            <a:p>
              <a:endParaRPr lang="en-US"/>
            </a:p>
          </p:txBody>
        </p:sp>
      </p:grpSp>
      <p:grpSp>
        <p:nvGrpSpPr>
          <p:cNvPr id="9" name="Group 9"/>
          <p:cNvGrpSpPr/>
          <p:nvPr/>
        </p:nvGrpSpPr>
        <p:grpSpPr>
          <a:xfrm>
            <a:off x="9652534" y="3460727"/>
            <a:ext cx="7606766" cy="3387717"/>
            <a:chOff x="0" y="85725"/>
            <a:chExt cx="10142354" cy="4516957"/>
          </a:xfrm>
        </p:grpSpPr>
        <p:sp>
          <p:nvSpPr>
            <p:cNvPr id="10" name="TextBox 10"/>
            <p:cNvSpPr txBox="1"/>
            <p:nvPr/>
          </p:nvSpPr>
          <p:spPr>
            <a:xfrm>
              <a:off x="0" y="85725"/>
              <a:ext cx="10142354" cy="3339888"/>
            </a:xfrm>
            <a:prstGeom prst="rect">
              <a:avLst/>
            </a:prstGeom>
          </p:spPr>
          <p:txBody>
            <a:bodyPr lIns="0" tIns="0" rIns="0" bIns="0" rtlCol="0" anchor="t">
              <a:spAutoFit/>
            </a:bodyPr>
            <a:lstStyle/>
            <a:p>
              <a:pPr marL="0" lvl="0" indent="0" algn="r">
                <a:lnSpc>
                  <a:spcPts val="9680"/>
                </a:lnSpc>
              </a:pPr>
              <a:r>
                <a:rPr lang="en-US" sz="8800" dirty="0">
                  <a:solidFill>
                    <a:srgbClr val="FFFFFF"/>
                  </a:solidFill>
                  <a:latin typeface="Encode Sans Black" pitchFamily="2" charset="0"/>
                </a:rPr>
                <a:t>Encode sans heading</a:t>
              </a:r>
            </a:p>
          </p:txBody>
        </p:sp>
        <p:sp>
          <p:nvSpPr>
            <p:cNvPr id="11" name="TextBox 11"/>
            <p:cNvSpPr txBox="1"/>
            <p:nvPr/>
          </p:nvSpPr>
          <p:spPr>
            <a:xfrm>
              <a:off x="2330187" y="4032525"/>
              <a:ext cx="7812167" cy="570157"/>
            </a:xfrm>
            <a:prstGeom prst="rect">
              <a:avLst/>
            </a:prstGeom>
          </p:spPr>
          <p:txBody>
            <a:bodyPr lIns="0" tIns="0" rIns="0" bIns="0" rtlCol="0" anchor="t">
              <a:spAutoFit/>
            </a:bodyPr>
            <a:lstStyle/>
            <a:p>
              <a:pPr algn="r">
                <a:lnSpc>
                  <a:spcPts val="3640"/>
                </a:lnSpc>
              </a:pPr>
              <a:r>
                <a:rPr lang="en-US" sz="2600" dirty="0">
                  <a:solidFill>
                    <a:srgbClr val="FFFFFF"/>
                  </a:solidFill>
                  <a:latin typeface="Uni Sans Book" panose="00000500000000000000" charset="0"/>
                </a:rPr>
                <a:t>UNI SANS SUBHEADING</a:t>
              </a:r>
            </a:p>
          </p:txBody>
        </p:sp>
      </p:grpSp>
      <p:grpSp>
        <p:nvGrpSpPr>
          <p:cNvPr id="12" name="Group 12"/>
          <p:cNvGrpSpPr/>
          <p:nvPr/>
        </p:nvGrpSpPr>
        <p:grpSpPr>
          <a:xfrm>
            <a:off x="2552116" y="1484700"/>
            <a:ext cx="3901706" cy="1384611"/>
            <a:chOff x="0" y="-66675"/>
            <a:chExt cx="5202275" cy="1846148"/>
          </a:xfrm>
        </p:grpSpPr>
        <p:sp>
          <p:nvSpPr>
            <p:cNvPr id="13" name="TextBox 13"/>
            <p:cNvSpPr txBox="1"/>
            <p:nvPr/>
          </p:nvSpPr>
          <p:spPr>
            <a:xfrm>
              <a:off x="0" y="1290108"/>
              <a:ext cx="5202275" cy="489365"/>
            </a:xfrm>
            <a:prstGeom prst="rect">
              <a:avLst/>
            </a:prstGeom>
          </p:spPr>
          <p:txBody>
            <a:bodyPr lIns="0" tIns="0" rIns="0" bIns="0" rtlCol="0" anchor="t">
              <a:spAutoFit/>
            </a:bodyPr>
            <a:lstStyle/>
            <a:p>
              <a:pPr marL="0" lvl="0" indent="0">
                <a:lnSpc>
                  <a:spcPts val="3079"/>
                </a:lnSpc>
              </a:pPr>
              <a:r>
                <a:rPr lang="en-US" sz="2200" dirty="0">
                  <a:solidFill>
                    <a:srgbClr val="FFFFFF"/>
                  </a:solidFill>
                  <a:latin typeface="Uni Sans Book" panose="00000500000000000000" charset="0"/>
                </a:rPr>
                <a:t>UNI SANS</a:t>
              </a:r>
            </a:p>
          </p:txBody>
        </p:sp>
        <p:sp>
          <p:nvSpPr>
            <p:cNvPr id="14" name="TextBox 14"/>
            <p:cNvSpPr txBox="1"/>
            <p:nvPr/>
          </p:nvSpPr>
          <p:spPr>
            <a:xfrm>
              <a:off x="0" y="-66675"/>
              <a:ext cx="5202275" cy="1324807"/>
            </a:xfrm>
            <a:prstGeom prst="rect">
              <a:avLst/>
            </a:prstGeom>
          </p:spPr>
          <p:txBody>
            <a:bodyPr lIns="0" tIns="0" rIns="0" bIns="0" rtlCol="0" anchor="t">
              <a:spAutoFit/>
            </a:bodyPr>
            <a:lstStyle/>
            <a:p>
              <a:pPr marL="0" lvl="0" indent="0" algn="l">
                <a:lnSpc>
                  <a:spcPts val="8450"/>
                </a:lnSpc>
              </a:pPr>
              <a:r>
                <a:rPr lang="en-US" sz="6500" dirty="0">
                  <a:solidFill>
                    <a:srgbClr val="FFFFFF"/>
                  </a:solidFill>
                  <a:latin typeface="Encode Sans Normal" panose="02000000000000000000" charset="0"/>
                </a:rPr>
                <a:t>01</a:t>
              </a:r>
            </a:p>
          </p:txBody>
        </p:sp>
      </p:grpSp>
      <p:grpSp>
        <p:nvGrpSpPr>
          <p:cNvPr id="15" name="Group 15"/>
          <p:cNvGrpSpPr/>
          <p:nvPr/>
        </p:nvGrpSpPr>
        <p:grpSpPr>
          <a:xfrm>
            <a:off x="1028700" y="4937165"/>
            <a:ext cx="412670" cy="412670"/>
            <a:chOff x="0" y="0"/>
            <a:chExt cx="550226" cy="550226"/>
          </a:xfrm>
        </p:grpSpPr>
        <p:grpSp>
          <p:nvGrpSpPr>
            <p:cNvPr id="16" name="Group 16"/>
            <p:cNvGrpSpPr/>
            <p:nvPr/>
          </p:nvGrpSpPr>
          <p:grpSpPr>
            <a:xfrm rot="-10800000">
              <a:off x="0" y="0"/>
              <a:ext cx="550226" cy="550226"/>
              <a:chOff x="0" y="0"/>
              <a:chExt cx="6350000" cy="6350000"/>
            </a:xfrm>
          </p:grpSpPr>
          <p:sp>
            <p:nvSpPr>
              <p:cNvPr id="17" name="Freeform 1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4B2E83"/>
              </a:solidFill>
            </p:spPr>
            <p:txBody>
              <a:bodyPr/>
              <a:lstStyle/>
              <a:p>
                <a:endParaRPr lang="en-US"/>
              </a:p>
            </p:txBody>
          </p:sp>
        </p:grpSp>
        <p:grpSp>
          <p:nvGrpSpPr>
            <p:cNvPr id="18" name="Group 18"/>
            <p:cNvGrpSpPr/>
            <p:nvPr/>
          </p:nvGrpSpPr>
          <p:grpSpPr>
            <a:xfrm rot="-10800000">
              <a:off x="201961" y="201961"/>
              <a:ext cx="146304" cy="146304"/>
              <a:chOff x="0" y="0"/>
              <a:chExt cx="6350000" cy="6350000"/>
            </a:xfrm>
          </p:grpSpPr>
          <p:sp>
            <p:nvSpPr>
              <p:cNvPr id="19" name="Freeform 1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p:spPr>
            <p:txBody>
              <a:bodyPr/>
              <a:lstStyle/>
              <a:p>
                <a:endParaRPr lang="en-US"/>
              </a:p>
            </p:txBody>
          </p:sp>
        </p:grpSp>
      </p:grpSp>
      <p:grpSp>
        <p:nvGrpSpPr>
          <p:cNvPr id="20" name="Group 20"/>
          <p:cNvGrpSpPr/>
          <p:nvPr/>
        </p:nvGrpSpPr>
        <p:grpSpPr>
          <a:xfrm>
            <a:off x="2002669" y="3954234"/>
            <a:ext cx="5000601" cy="2378532"/>
            <a:chOff x="0" y="0"/>
            <a:chExt cx="25777051" cy="12260834"/>
          </a:xfrm>
        </p:grpSpPr>
        <p:sp>
          <p:nvSpPr>
            <p:cNvPr id="21" name="Freeform 21"/>
            <p:cNvSpPr/>
            <p:nvPr/>
          </p:nvSpPr>
          <p:spPr>
            <a:xfrm>
              <a:off x="0" y="0"/>
              <a:ext cx="25777051" cy="12260834"/>
            </a:xfrm>
            <a:custGeom>
              <a:avLst/>
              <a:gdLst/>
              <a:ahLst/>
              <a:cxnLst/>
              <a:rect l="l" t="t" r="r" b="b"/>
              <a:pathLst>
                <a:path w="25777051" h="12260834">
                  <a:moveTo>
                    <a:pt x="0" y="0"/>
                  </a:moveTo>
                  <a:lnTo>
                    <a:pt x="0" y="12260834"/>
                  </a:lnTo>
                  <a:lnTo>
                    <a:pt x="25777051" y="12260834"/>
                  </a:lnTo>
                  <a:lnTo>
                    <a:pt x="25777051" y="0"/>
                  </a:lnTo>
                  <a:lnTo>
                    <a:pt x="0" y="0"/>
                  </a:lnTo>
                  <a:close/>
                  <a:moveTo>
                    <a:pt x="25716091" y="12199874"/>
                  </a:moveTo>
                  <a:lnTo>
                    <a:pt x="59690" y="12199874"/>
                  </a:lnTo>
                  <a:lnTo>
                    <a:pt x="59690" y="59690"/>
                  </a:lnTo>
                  <a:lnTo>
                    <a:pt x="25716091" y="59690"/>
                  </a:lnTo>
                  <a:lnTo>
                    <a:pt x="25716091" y="12199874"/>
                  </a:lnTo>
                  <a:close/>
                </a:path>
              </a:pathLst>
            </a:custGeom>
            <a:solidFill>
              <a:srgbClr val="FFFFFF"/>
            </a:solidFill>
          </p:spPr>
          <p:txBody>
            <a:bodyPr/>
            <a:lstStyle/>
            <a:p>
              <a:endParaRPr lang="en-US"/>
            </a:p>
          </p:txBody>
        </p:sp>
      </p:grpSp>
      <p:grpSp>
        <p:nvGrpSpPr>
          <p:cNvPr id="22" name="Group 22"/>
          <p:cNvGrpSpPr/>
          <p:nvPr/>
        </p:nvGrpSpPr>
        <p:grpSpPr>
          <a:xfrm>
            <a:off x="1028700" y="7862699"/>
            <a:ext cx="412670" cy="412670"/>
            <a:chOff x="0" y="0"/>
            <a:chExt cx="550226" cy="550226"/>
          </a:xfrm>
        </p:grpSpPr>
        <p:grpSp>
          <p:nvGrpSpPr>
            <p:cNvPr id="23" name="Group 23"/>
            <p:cNvGrpSpPr/>
            <p:nvPr/>
          </p:nvGrpSpPr>
          <p:grpSpPr>
            <a:xfrm rot="-10800000">
              <a:off x="0" y="0"/>
              <a:ext cx="550226" cy="550226"/>
              <a:chOff x="0" y="0"/>
              <a:chExt cx="6350000" cy="6350000"/>
            </a:xfrm>
          </p:grpSpPr>
          <p:sp>
            <p:nvSpPr>
              <p:cNvPr id="24" name="Freeform 2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4B2E83"/>
              </a:solidFill>
            </p:spPr>
            <p:txBody>
              <a:bodyPr/>
              <a:lstStyle/>
              <a:p>
                <a:endParaRPr lang="en-US"/>
              </a:p>
            </p:txBody>
          </p:sp>
        </p:grpSp>
        <p:grpSp>
          <p:nvGrpSpPr>
            <p:cNvPr id="25" name="Group 25"/>
            <p:cNvGrpSpPr/>
            <p:nvPr/>
          </p:nvGrpSpPr>
          <p:grpSpPr>
            <a:xfrm rot="-10800000">
              <a:off x="201961" y="201961"/>
              <a:ext cx="146304" cy="146304"/>
              <a:chOff x="0" y="0"/>
              <a:chExt cx="6350000" cy="6350000"/>
            </a:xfrm>
          </p:grpSpPr>
          <p:sp>
            <p:nvSpPr>
              <p:cNvPr id="26" name="Freeform 26"/>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p:spPr>
            <p:txBody>
              <a:bodyPr/>
              <a:lstStyle/>
              <a:p>
                <a:endParaRPr lang="en-US"/>
              </a:p>
            </p:txBody>
          </p:sp>
        </p:grpSp>
      </p:grpSp>
      <p:grpSp>
        <p:nvGrpSpPr>
          <p:cNvPr id="27" name="Group 27"/>
          <p:cNvGrpSpPr/>
          <p:nvPr/>
        </p:nvGrpSpPr>
        <p:grpSpPr>
          <a:xfrm>
            <a:off x="2002669" y="6879768"/>
            <a:ext cx="5000601" cy="2378532"/>
            <a:chOff x="0" y="0"/>
            <a:chExt cx="25777051" cy="12260834"/>
          </a:xfrm>
        </p:grpSpPr>
        <p:sp>
          <p:nvSpPr>
            <p:cNvPr id="28" name="Freeform 28"/>
            <p:cNvSpPr/>
            <p:nvPr/>
          </p:nvSpPr>
          <p:spPr>
            <a:xfrm>
              <a:off x="0" y="0"/>
              <a:ext cx="25777051" cy="12260834"/>
            </a:xfrm>
            <a:custGeom>
              <a:avLst/>
              <a:gdLst/>
              <a:ahLst/>
              <a:cxnLst/>
              <a:rect l="l" t="t" r="r" b="b"/>
              <a:pathLst>
                <a:path w="25777051" h="12260834">
                  <a:moveTo>
                    <a:pt x="0" y="0"/>
                  </a:moveTo>
                  <a:lnTo>
                    <a:pt x="0" y="12260834"/>
                  </a:lnTo>
                  <a:lnTo>
                    <a:pt x="25777051" y="12260834"/>
                  </a:lnTo>
                  <a:lnTo>
                    <a:pt x="25777051" y="0"/>
                  </a:lnTo>
                  <a:lnTo>
                    <a:pt x="0" y="0"/>
                  </a:lnTo>
                  <a:close/>
                  <a:moveTo>
                    <a:pt x="25716091" y="12199874"/>
                  </a:moveTo>
                  <a:lnTo>
                    <a:pt x="59690" y="12199874"/>
                  </a:lnTo>
                  <a:lnTo>
                    <a:pt x="59690" y="59690"/>
                  </a:lnTo>
                  <a:lnTo>
                    <a:pt x="25716091" y="59690"/>
                  </a:lnTo>
                  <a:lnTo>
                    <a:pt x="25716091" y="12199874"/>
                  </a:lnTo>
                  <a:close/>
                </a:path>
              </a:pathLst>
            </a:custGeom>
            <a:solidFill>
              <a:srgbClr val="FFFFFF"/>
            </a:solidFill>
          </p:spPr>
          <p:txBody>
            <a:bodyPr/>
            <a:lstStyle/>
            <a:p>
              <a:endParaRPr lang="en-US"/>
            </a:p>
          </p:txBody>
        </p:sp>
      </p:grpSp>
      <p:grpSp>
        <p:nvGrpSpPr>
          <p:cNvPr id="29" name="Group 29"/>
          <p:cNvGrpSpPr/>
          <p:nvPr/>
        </p:nvGrpSpPr>
        <p:grpSpPr>
          <a:xfrm>
            <a:off x="2552116" y="4410234"/>
            <a:ext cx="3901706" cy="1384611"/>
            <a:chOff x="0" y="-66675"/>
            <a:chExt cx="5202275" cy="1846148"/>
          </a:xfrm>
        </p:grpSpPr>
        <p:sp>
          <p:nvSpPr>
            <p:cNvPr id="30" name="TextBox 30"/>
            <p:cNvSpPr txBox="1"/>
            <p:nvPr/>
          </p:nvSpPr>
          <p:spPr>
            <a:xfrm>
              <a:off x="0" y="1290108"/>
              <a:ext cx="5202275" cy="489365"/>
            </a:xfrm>
            <a:prstGeom prst="rect">
              <a:avLst/>
            </a:prstGeom>
          </p:spPr>
          <p:txBody>
            <a:bodyPr lIns="0" tIns="0" rIns="0" bIns="0" rtlCol="0" anchor="t">
              <a:spAutoFit/>
            </a:bodyPr>
            <a:lstStyle/>
            <a:p>
              <a:pPr marL="0" lvl="0" indent="0">
                <a:lnSpc>
                  <a:spcPts val="3079"/>
                </a:lnSpc>
              </a:pPr>
              <a:r>
                <a:rPr lang="en-US" sz="2200" dirty="0">
                  <a:solidFill>
                    <a:srgbClr val="FFFFFF"/>
                  </a:solidFill>
                  <a:latin typeface="Uni Sans Book" panose="00000500000000000000" charset="0"/>
                </a:rPr>
                <a:t>UNI SANS</a:t>
              </a:r>
            </a:p>
          </p:txBody>
        </p:sp>
        <p:sp>
          <p:nvSpPr>
            <p:cNvPr id="31" name="TextBox 31"/>
            <p:cNvSpPr txBox="1"/>
            <p:nvPr/>
          </p:nvSpPr>
          <p:spPr>
            <a:xfrm>
              <a:off x="0" y="-66675"/>
              <a:ext cx="5202275" cy="1324807"/>
            </a:xfrm>
            <a:prstGeom prst="rect">
              <a:avLst/>
            </a:prstGeom>
          </p:spPr>
          <p:txBody>
            <a:bodyPr lIns="0" tIns="0" rIns="0" bIns="0" rtlCol="0" anchor="t">
              <a:spAutoFit/>
            </a:bodyPr>
            <a:lstStyle/>
            <a:p>
              <a:pPr marL="0" lvl="0" indent="0" algn="l">
                <a:lnSpc>
                  <a:spcPts val="8450"/>
                </a:lnSpc>
              </a:pPr>
              <a:r>
                <a:rPr lang="en-US" sz="6500" dirty="0">
                  <a:solidFill>
                    <a:srgbClr val="FFFFFF"/>
                  </a:solidFill>
                  <a:latin typeface="Encode Sans Normal" panose="02000000000000000000" charset="0"/>
                </a:rPr>
                <a:t>02</a:t>
              </a:r>
            </a:p>
          </p:txBody>
        </p:sp>
      </p:grpSp>
      <p:grpSp>
        <p:nvGrpSpPr>
          <p:cNvPr id="32" name="Group 32"/>
          <p:cNvGrpSpPr/>
          <p:nvPr/>
        </p:nvGrpSpPr>
        <p:grpSpPr>
          <a:xfrm>
            <a:off x="2552116" y="7335768"/>
            <a:ext cx="3901706" cy="1384611"/>
            <a:chOff x="0" y="-66675"/>
            <a:chExt cx="5202275" cy="1846148"/>
          </a:xfrm>
        </p:grpSpPr>
        <p:sp>
          <p:nvSpPr>
            <p:cNvPr id="33" name="TextBox 33"/>
            <p:cNvSpPr txBox="1"/>
            <p:nvPr/>
          </p:nvSpPr>
          <p:spPr>
            <a:xfrm>
              <a:off x="0" y="1290108"/>
              <a:ext cx="5202275" cy="489365"/>
            </a:xfrm>
            <a:prstGeom prst="rect">
              <a:avLst/>
            </a:prstGeom>
          </p:spPr>
          <p:txBody>
            <a:bodyPr lIns="0" tIns="0" rIns="0" bIns="0" rtlCol="0" anchor="t">
              <a:spAutoFit/>
            </a:bodyPr>
            <a:lstStyle/>
            <a:p>
              <a:pPr marL="0" lvl="0" indent="0">
                <a:lnSpc>
                  <a:spcPts val="3079"/>
                </a:lnSpc>
              </a:pPr>
              <a:r>
                <a:rPr lang="en-US" sz="2200" dirty="0">
                  <a:solidFill>
                    <a:srgbClr val="FFFFFF"/>
                  </a:solidFill>
                  <a:latin typeface="Uni Sans Book" panose="00000500000000000000" charset="0"/>
                </a:rPr>
                <a:t>UNI SANS </a:t>
              </a:r>
            </a:p>
          </p:txBody>
        </p:sp>
        <p:sp>
          <p:nvSpPr>
            <p:cNvPr id="34" name="TextBox 34"/>
            <p:cNvSpPr txBox="1"/>
            <p:nvPr/>
          </p:nvSpPr>
          <p:spPr>
            <a:xfrm>
              <a:off x="0" y="-66675"/>
              <a:ext cx="5202275" cy="1324807"/>
            </a:xfrm>
            <a:prstGeom prst="rect">
              <a:avLst/>
            </a:prstGeom>
          </p:spPr>
          <p:txBody>
            <a:bodyPr lIns="0" tIns="0" rIns="0" bIns="0" rtlCol="0" anchor="t">
              <a:spAutoFit/>
            </a:bodyPr>
            <a:lstStyle/>
            <a:p>
              <a:pPr marL="0" lvl="0" indent="0" algn="l">
                <a:lnSpc>
                  <a:spcPts val="8450"/>
                </a:lnSpc>
              </a:pPr>
              <a:r>
                <a:rPr lang="en-US" sz="6500" dirty="0">
                  <a:solidFill>
                    <a:srgbClr val="FFFFFF"/>
                  </a:solidFill>
                  <a:latin typeface="Encode Sans Normal" panose="02000000000000000000" charset="0"/>
                </a:rPr>
                <a:t>03</a:t>
              </a:r>
            </a:p>
          </p:txBody>
        </p:sp>
      </p:grpSp>
      <p:sp>
        <p:nvSpPr>
          <p:cNvPr id="35" name="TextBox 35"/>
          <p:cNvSpPr txBox="1"/>
          <p:nvPr/>
        </p:nvSpPr>
        <p:spPr>
          <a:xfrm>
            <a:off x="15875034" y="9020175"/>
            <a:ext cx="1384266" cy="243656"/>
          </a:xfrm>
          <a:prstGeom prst="rect">
            <a:avLst/>
          </a:prstGeom>
        </p:spPr>
        <p:txBody>
          <a:bodyPr lIns="0" tIns="0" rIns="0" bIns="0" rtlCol="0" anchor="t">
            <a:spAutoFit/>
          </a:bodyPr>
          <a:lstStyle/>
          <a:p>
            <a:pPr algn="r">
              <a:lnSpc>
                <a:spcPts val="1920"/>
              </a:lnSpc>
            </a:pPr>
            <a:r>
              <a:rPr lang="en-US" sz="1600" dirty="0">
                <a:latin typeface="Open Sans Bold"/>
              </a:rPr>
              <a:t>NEXT</a:t>
            </a:r>
          </a:p>
        </p:txBody>
      </p:sp>
      <p:sp>
        <p:nvSpPr>
          <p:cNvPr id="36" name="TextBox 36"/>
          <p:cNvSpPr txBox="1"/>
          <p:nvPr/>
        </p:nvSpPr>
        <p:spPr>
          <a:xfrm>
            <a:off x="12017413" y="1028700"/>
            <a:ext cx="5241887" cy="314325"/>
          </a:xfrm>
          <a:prstGeom prst="rect">
            <a:avLst/>
          </a:prstGeom>
        </p:spPr>
        <p:txBody>
          <a:bodyPr lIns="0" tIns="0" rIns="0" bIns="0" rtlCol="0" anchor="t">
            <a:spAutoFit/>
          </a:bodyPr>
          <a:lstStyle/>
          <a:p>
            <a:pPr algn="r">
              <a:lnSpc>
                <a:spcPts val="2520"/>
              </a:lnSpc>
            </a:pPr>
            <a:r>
              <a:rPr lang="en-US" sz="2100" dirty="0">
                <a:solidFill>
                  <a:srgbClr val="FFFFFF"/>
                </a:solidFill>
                <a:latin typeface="Open Sans"/>
              </a:rPr>
              <a:t>OPEN SANS </a:t>
            </a: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0">
  <p:cSld>
    <p:bg>
      <p:bgPr>
        <a:solidFill>
          <a:srgbClr val="4B2E83"/>
        </a:solidFill>
        <a:effectLst/>
      </p:bgPr>
    </p:bg>
    <p:spTree>
      <p:nvGrpSpPr>
        <p:cNvPr id="1" name=""/>
        <p:cNvGrpSpPr/>
        <p:nvPr/>
      </p:nvGrpSpPr>
      <p:grpSpPr>
        <a:xfrm>
          <a:off x="0" y="0"/>
          <a:ext cx="0" cy="0"/>
          <a:chOff x="0" y="0"/>
          <a:chExt cx="0" cy="0"/>
        </a:xfrm>
      </p:grpSpPr>
      <p:grpSp>
        <p:nvGrpSpPr>
          <p:cNvPr id="2" name="Group 2"/>
          <p:cNvGrpSpPr/>
          <p:nvPr/>
        </p:nvGrpSpPr>
        <p:grpSpPr>
          <a:xfrm>
            <a:off x="1028700" y="4937165"/>
            <a:ext cx="412670" cy="412670"/>
            <a:chOff x="0" y="0"/>
            <a:chExt cx="550226" cy="550226"/>
          </a:xfrm>
        </p:grpSpPr>
        <p:grpSp>
          <p:nvGrpSpPr>
            <p:cNvPr id="3" name="Group 3"/>
            <p:cNvGrpSpPr/>
            <p:nvPr/>
          </p:nvGrpSpPr>
          <p:grpSpPr>
            <a:xfrm rot="-10800000">
              <a:off x="0" y="0"/>
              <a:ext cx="550226" cy="550226"/>
              <a:chOff x="0" y="0"/>
              <a:chExt cx="6350000" cy="6350000"/>
            </a:xfrm>
          </p:grpSpPr>
          <p:sp>
            <p:nvSpPr>
              <p:cNvPr id="4" name="Freeform 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B7A57A"/>
              </a:solidFill>
            </p:spPr>
            <p:txBody>
              <a:bodyPr/>
              <a:lstStyle/>
              <a:p>
                <a:endParaRPr lang="en-US"/>
              </a:p>
            </p:txBody>
          </p:sp>
        </p:grpSp>
        <p:grpSp>
          <p:nvGrpSpPr>
            <p:cNvPr id="5" name="Group 5"/>
            <p:cNvGrpSpPr/>
            <p:nvPr/>
          </p:nvGrpSpPr>
          <p:grpSpPr>
            <a:xfrm rot="-10800000">
              <a:off x="201961" y="201961"/>
              <a:ext cx="146304" cy="146304"/>
              <a:chOff x="0" y="0"/>
              <a:chExt cx="6350000" cy="6350000"/>
            </a:xfrm>
          </p:grpSpPr>
          <p:sp>
            <p:nvSpPr>
              <p:cNvPr id="6" name="Freeform 6"/>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p:spPr>
            <p:txBody>
              <a:bodyPr/>
              <a:lstStyle/>
              <a:p>
                <a:endParaRPr lang="en-US"/>
              </a:p>
            </p:txBody>
          </p:sp>
        </p:grpSp>
      </p:grpSp>
      <p:grpSp>
        <p:nvGrpSpPr>
          <p:cNvPr id="7" name="Group 7"/>
          <p:cNvGrpSpPr/>
          <p:nvPr/>
        </p:nvGrpSpPr>
        <p:grpSpPr>
          <a:xfrm>
            <a:off x="1811440" y="4410234"/>
            <a:ext cx="3901706" cy="1384611"/>
            <a:chOff x="0" y="-66675"/>
            <a:chExt cx="5202275" cy="1846148"/>
          </a:xfrm>
        </p:grpSpPr>
        <p:sp>
          <p:nvSpPr>
            <p:cNvPr id="8" name="TextBox 8"/>
            <p:cNvSpPr txBox="1"/>
            <p:nvPr/>
          </p:nvSpPr>
          <p:spPr>
            <a:xfrm>
              <a:off x="0" y="1290108"/>
              <a:ext cx="5202275" cy="489365"/>
            </a:xfrm>
            <a:prstGeom prst="rect">
              <a:avLst/>
            </a:prstGeom>
          </p:spPr>
          <p:txBody>
            <a:bodyPr lIns="0" tIns="0" rIns="0" bIns="0" rtlCol="0" anchor="t">
              <a:spAutoFit/>
            </a:bodyPr>
            <a:lstStyle/>
            <a:p>
              <a:pPr marL="0" lvl="0" indent="0">
                <a:lnSpc>
                  <a:spcPts val="3079"/>
                </a:lnSpc>
              </a:pPr>
              <a:r>
                <a:rPr lang="en-US" sz="2200" dirty="0">
                  <a:solidFill>
                    <a:srgbClr val="FFFFFF"/>
                  </a:solidFill>
                  <a:latin typeface="Uni Sans Book" panose="00000500000000000000" charset="0"/>
                </a:rPr>
                <a:t>UNI SANS </a:t>
              </a:r>
            </a:p>
          </p:txBody>
        </p:sp>
        <p:sp>
          <p:nvSpPr>
            <p:cNvPr id="9" name="TextBox 9"/>
            <p:cNvSpPr txBox="1"/>
            <p:nvPr/>
          </p:nvSpPr>
          <p:spPr>
            <a:xfrm>
              <a:off x="0" y="-66675"/>
              <a:ext cx="5202275" cy="1324807"/>
            </a:xfrm>
            <a:prstGeom prst="rect">
              <a:avLst/>
            </a:prstGeom>
          </p:spPr>
          <p:txBody>
            <a:bodyPr lIns="0" tIns="0" rIns="0" bIns="0" rtlCol="0" anchor="t">
              <a:spAutoFit/>
            </a:bodyPr>
            <a:lstStyle/>
            <a:p>
              <a:pPr marL="0" lvl="0" indent="0" algn="l">
                <a:lnSpc>
                  <a:spcPts val="8450"/>
                </a:lnSpc>
              </a:pPr>
              <a:r>
                <a:rPr lang="en-US" sz="6500" dirty="0">
                  <a:solidFill>
                    <a:srgbClr val="FFFFFF"/>
                  </a:solidFill>
                  <a:latin typeface="Encode Sans Normal" panose="02000000000000000000" charset="0"/>
                </a:rPr>
                <a:t>01</a:t>
              </a:r>
            </a:p>
          </p:txBody>
        </p:sp>
      </p:grpSp>
      <p:sp>
        <p:nvSpPr>
          <p:cNvPr id="10" name="TextBox 10"/>
          <p:cNvSpPr txBox="1"/>
          <p:nvPr/>
        </p:nvSpPr>
        <p:spPr>
          <a:xfrm>
            <a:off x="10179101" y="3098407"/>
            <a:ext cx="7080199" cy="485775"/>
          </a:xfrm>
          <a:prstGeom prst="rect">
            <a:avLst/>
          </a:prstGeom>
        </p:spPr>
        <p:txBody>
          <a:bodyPr lIns="0" tIns="0" rIns="0" bIns="0" rtlCol="0" anchor="t">
            <a:spAutoFit/>
          </a:bodyPr>
          <a:lstStyle/>
          <a:p>
            <a:pPr marL="0" lvl="0" indent="0">
              <a:lnSpc>
                <a:spcPts val="3900"/>
              </a:lnSpc>
            </a:pPr>
            <a:r>
              <a:rPr lang="en-US" sz="3000" dirty="0">
                <a:solidFill>
                  <a:srgbClr val="FFFFFF"/>
                </a:solidFill>
                <a:latin typeface="Open Sans"/>
              </a:rPr>
              <a:t>Open sans </a:t>
            </a:r>
          </a:p>
        </p:txBody>
      </p:sp>
      <p:sp>
        <p:nvSpPr>
          <p:cNvPr id="11" name="TextBox 11"/>
          <p:cNvSpPr txBox="1"/>
          <p:nvPr/>
        </p:nvSpPr>
        <p:spPr>
          <a:xfrm>
            <a:off x="10179101" y="4718072"/>
            <a:ext cx="7080199" cy="485775"/>
          </a:xfrm>
          <a:prstGeom prst="rect">
            <a:avLst/>
          </a:prstGeom>
        </p:spPr>
        <p:txBody>
          <a:bodyPr lIns="0" tIns="0" rIns="0" bIns="0" rtlCol="0" anchor="t">
            <a:spAutoFit/>
          </a:bodyPr>
          <a:lstStyle/>
          <a:p>
            <a:pPr marL="0" lvl="0" indent="0">
              <a:lnSpc>
                <a:spcPts val="3900"/>
              </a:lnSpc>
            </a:pPr>
            <a:r>
              <a:rPr lang="en-US" sz="3000" dirty="0">
                <a:solidFill>
                  <a:srgbClr val="FFFFFF"/>
                </a:solidFill>
                <a:latin typeface="Open Sans"/>
              </a:rPr>
              <a:t>Open sans</a:t>
            </a:r>
            <a:r>
              <a:rPr lang="en-US" sz="1200" dirty="0">
                <a:solidFill>
                  <a:srgbClr val="FFFFFF"/>
                </a:solidFill>
                <a:latin typeface="Open Sans"/>
              </a:rPr>
              <a:t> </a:t>
            </a:r>
          </a:p>
        </p:txBody>
      </p:sp>
      <p:sp>
        <p:nvSpPr>
          <p:cNvPr id="12" name="TextBox 12"/>
          <p:cNvSpPr txBox="1"/>
          <p:nvPr/>
        </p:nvSpPr>
        <p:spPr>
          <a:xfrm>
            <a:off x="10179101" y="6580296"/>
            <a:ext cx="7080199" cy="485775"/>
          </a:xfrm>
          <a:prstGeom prst="rect">
            <a:avLst/>
          </a:prstGeom>
        </p:spPr>
        <p:txBody>
          <a:bodyPr lIns="0" tIns="0" rIns="0" bIns="0" rtlCol="0" anchor="t">
            <a:spAutoFit/>
          </a:bodyPr>
          <a:lstStyle/>
          <a:p>
            <a:pPr marL="0" lvl="0" indent="0">
              <a:lnSpc>
                <a:spcPts val="3900"/>
              </a:lnSpc>
            </a:pPr>
            <a:r>
              <a:rPr lang="en-US" sz="3000">
                <a:solidFill>
                  <a:srgbClr val="FFFFFF"/>
                </a:solidFill>
                <a:latin typeface="Open Sans"/>
              </a:rPr>
              <a:t>Open sans</a:t>
            </a:r>
            <a:r>
              <a:rPr lang="en-US" sz="1200">
                <a:solidFill>
                  <a:srgbClr val="FFFFFF"/>
                </a:solidFill>
                <a:latin typeface="Open Sans"/>
              </a:rPr>
              <a:t> </a:t>
            </a:r>
          </a:p>
        </p:txBody>
      </p:sp>
      <p:pic>
        <p:nvPicPr>
          <p:cNvPr id="13" name="Picture 13"/>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8527113" y="6425991"/>
            <a:ext cx="700264" cy="822960"/>
          </a:xfrm>
          <a:prstGeom prst="rect">
            <a:avLst/>
          </a:prstGeom>
        </p:spPr>
      </p:pic>
      <p:pic>
        <p:nvPicPr>
          <p:cNvPr id="14" name="Picture 14"/>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8465765" y="4639330"/>
            <a:ext cx="822960" cy="671835"/>
          </a:xfrm>
          <a:prstGeom prst="rect">
            <a:avLst/>
          </a:prstGeom>
        </p:spPr>
      </p:pic>
      <p:pic>
        <p:nvPicPr>
          <p:cNvPr id="15" name="Picture 15"/>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8465765" y="2973279"/>
            <a:ext cx="822960" cy="764605"/>
          </a:xfrm>
          <a:prstGeom prst="rect">
            <a:avLst/>
          </a:prstGeom>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0">
  <p:cSld>
    <p:bg>
      <p:bgPr>
        <a:solidFill>
          <a:srgbClr val="000000"/>
        </a:solidFill>
        <a:effectLst/>
      </p:bgPr>
    </p:bg>
    <p:spTree>
      <p:nvGrpSpPr>
        <p:cNvPr id="1" name=""/>
        <p:cNvGrpSpPr/>
        <p:nvPr/>
      </p:nvGrpSpPr>
      <p:grpSpPr>
        <a:xfrm>
          <a:off x="0" y="0"/>
          <a:ext cx="0" cy="0"/>
          <a:chOff x="0" y="0"/>
          <a:chExt cx="0" cy="0"/>
        </a:xfrm>
      </p:grpSpPr>
      <p:sp>
        <p:nvSpPr>
          <p:cNvPr id="2" name="TextBox 2"/>
          <p:cNvSpPr txBox="1"/>
          <p:nvPr/>
        </p:nvSpPr>
        <p:spPr>
          <a:xfrm>
            <a:off x="1028700" y="962025"/>
            <a:ext cx="5671389" cy="2117725"/>
          </a:xfrm>
          <a:prstGeom prst="rect">
            <a:avLst/>
          </a:prstGeom>
        </p:spPr>
        <p:txBody>
          <a:bodyPr lIns="0" tIns="0" rIns="0" bIns="0" rtlCol="0" anchor="t">
            <a:spAutoFit/>
          </a:bodyPr>
          <a:lstStyle/>
          <a:p>
            <a:pPr marL="0" lvl="0" indent="0" algn="l">
              <a:lnSpc>
                <a:spcPts val="8450"/>
              </a:lnSpc>
            </a:pPr>
            <a:r>
              <a:rPr lang="en-US" sz="6500" dirty="0">
                <a:solidFill>
                  <a:srgbClr val="FFFFFF"/>
                </a:solidFill>
                <a:latin typeface="Encode Sans Black" pitchFamily="2" charset="0"/>
              </a:rPr>
              <a:t>Encode sans heading </a:t>
            </a:r>
          </a:p>
        </p:txBody>
      </p:sp>
      <p:sp>
        <p:nvSpPr>
          <p:cNvPr id="3" name="AutoShape 3"/>
          <p:cNvSpPr/>
          <p:nvPr/>
        </p:nvSpPr>
        <p:spPr>
          <a:xfrm>
            <a:off x="6995551" y="1647476"/>
            <a:ext cx="1116986" cy="0"/>
          </a:xfrm>
          <a:prstGeom prst="line">
            <a:avLst/>
          </a:prstGeom>
          <a:ln w="19050" cap="rnd">
            <a:solidFill>
              <a:srgbClr val="FFFFFF"/>
            </a:solidFill>
            <a:prstDash val="solid"/>
            <a:headEnd type="none" w="sm" len="sm"/>
            <a:tailEnd type="none" w="sm" len="sm"/>
          </a:ln>
        </p:spPr>
        <p:txBody>
          <a:bodyPr/>
          <a:lstStyle/>
          <a:p>
            <a:endParaRPr lang="en-US"/>
          </a:p>
        </p:txBody>
      </p:sp>
      <p:sp>
        <p:nvSpPr>
          <p:cNvPr id="4" name="AutoShape 4"/>
          <p:cNvSpPr/>
          <p:nvPr/>
        </p:nvSpPr>
        <p:spPr>
          <a:xfrm>
            <a:off x="6995551" y="4032384"/>
            <a:ext cx="1116986" cy="0"/>
          </a:xfrm>
          <a:prstGeom prst="line">
            <a:avLst/>
          </a:prstGeom>
          <a:ln w="19050" cap="rnd">
            <a:solidFill>
              <a:srgbClr val="FFFFFF"/>
            </a:solidFill>
            <a:prstDash val="solid"/>
            <a:headEnd type="none" w="sm" len="sm"/>
            <a:tailEnd type="none" w="sm" len="sm"/>
          </a:ln>
        </p:spPr>
        <p:txBody>
          <a:bodyPr/>
          <a:lstStyle/>
          <a:p>
            <a:endParaRPr lang="en-US"/>
          </a:p>
        </p:txBody>
      </p:sp>
      <p:sp>
        <p:nvSpPr>
          <p:cNvPr id="5" name="AutoShape 5"/>
          <p:cNvSpPr/>
          <p:nvPr/>
        </p:nvSpPr>
        <p:spPr>
          <a:xfrm>
            <a:off x="6995551" y="6417291"/>
            <a:ext cx="1116986" cy="0"/>
          </a:xfrm>
          <a:prstGeom prst="line">
            <a:avLst/>
          </a:prstGeom>
          <a:ln w="19050" cap="rnd">
            <a:solidFill>
              <a:srgbClr val="FFFFFF"/>
            </a:solidFill>
            <a:prstDash val="solid"/>
            <a:headEnd type="none" w="sm" len="sm"/>
            <a:tailEnd type="none" w="sm" len="sm"/>
          </a:ln>
        </p:spPr>
        <p:txBody>
          <a:bodyPr/>
          <a:lstStyle/>
          <a:p>
            <a:endParaRPr lang="en-US"/>
          </a:p>
        </p:txBody>
      </p:sp>
      <p:sp>
        <p:nvSpPr>
          <p:cNvPr id="6" name="TextBox 6"/>
          <p:cNvSpPr txBox="1"/>
          <p:nvPr/>
        </p:nvSpPr>
        <p:spPr>
          <a:xfrm>
            <a:off x="8834912" y="1399826"/>
            <a:ext cx="8424388" cy="485775"/>
          </a:xfrm>
          <a:prstGeom prst="rect">
            <a:avLst/>
          </a:prstGeom>
        </p:spPr>
        <p:txBody>
          <a:bodyPr lIns="0" tIns="0" rIns="0" bIns="0" rtlCol="0" anchor="t">
            <a:spAutoFit/>
          </a:bodyPr>
          <a:lstStyle/>
          <a:p>
            <a:pPr marL="0" lvl="0" indent="0">
              <a:lnSpc>
                <a:spcPts val="3900"/>
              </a:lnSpc>
            </a:pPr>
            <a:r>
              <a:rPr lang="en-US" sz="3000" dirty="0">
                <a:solidFill>
                  <a:srgbClr val="FFFFFF"/>
                </a:solidFill>
                <a:latin typeface="Open Sans"/>
              </a:rPr>
              <a:t>Open sans body</a:t>
            </a:r>
          </a:p>
        </p:txBody>
      </p:sp>
      <p:sp>
        <p:nvSpPr>
          <p:cNvPr id="7" name="TextBox 7"/>
          <p:cNvSpPr txBox="1"/>
          <p:nvPr/>
        </p:nvSpPr>
        <p:spPr>
          <a:xfrm>
            <a:off x="8834912" y="3731956"/>
            <a:ext cx="8424388" cy="485775"/>
          </a:xfrm>
          <a:prstGeom prst="rect">
            <a:avLst/>
          </a:prstGeom>
        </p:spPr>
        <p:txBody>
          <a:bodyPr lIns="0" tIns="0" rIns="0" bIns="0" rtlCol="0" anchor="t">
            <a:spAutoFit/>
          </a:bodyPr>
          <a:lstStyle/>
          <a:p>
            <a:pPr marL="0" lvl="0" indent="0">
              <a:lnSpc>
                <a:spcPts val="3900"/>
              </a:lnSpc>
            </a:pPr>
            <a:r>
              <a:rPr lang="en-US" sz="3000" dirty="0">
                <a:solidFill>
                  <a:srgbClr val="FFFFFF"/>
                </a:solidFill>
                <a:latin typeface="Open Sans"/>
              </a:rPr>
              <a:t>Open sans body</a:t>
            </a:r>
          </a:p>
        </p:txBody>
      </p:sp>
      <p:sp>
        <p:nvSpPr>
          <p:cNvPr id="8" name="TextBox 8"/>
          <p:cNvSpPr txBox="1"/>
          <p:nvPr/>
        </p:nvSpPr>
        <p:spPr>
          <a:xfrm>
            <a:off x="8834912" y="6169641"/>
            <a:ext cx="8424388" cy="485775"/>
          </a:xfrm>
          <a:prstGeom prst="rect">
            <a:avLst/>
          </a:prstGeom>
        </p:spPr>
        <p:txBody>
          <a:bodyPr lIns="0" tIns="0" rIns="0" bIns="0" rtlCol="0" anchor="t">
            <a:spAutoFit/>
          </a:bodyPr>
          <a:lstStyle/>
          <a:p>
            <a:pPr marL="0" lvl="0" indent="0">
              <a:lnSpc>
                <a:spcPts val="3900"/>
              </a:lnSpc>
            </a:pPr>
            <a:r>
              <a:rPr lang="en-US" sz="3000">
                <a:solidFill>
                  <a:srgbClr val="FFFFFF"/>
                </a:solidFill>
                <a:latin typeface="Open Sans"/>
              </a:rPr>
              <a:t>Open sans body</a:t>
            </a: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0">
  <p:cSld>
    <p:bg>
      <p:bgPr>
        <a:solidFill>
          <a:srgbClr val="4B2E83"/>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25000"/>
          </a:blip>
          <a:srcRect l="22851" r="26727"/>
          <a:stretch>
            <a:fillRect/>
          </a:stretch>
        </p:blipFill>
        <p:spPr>
          <a:xfrm>
            <a:off x="10507730" y="0"/>
            <a:ext cx="7780270" cy="10287000"/>
          </a:xfrm>
          <a:prstGeom prst="rect">
            <a:avLst/>
          </a:prstGeom>
        </p:spPr>
      </p:pic>
      <p:sp>
        <p:nvSpPr>
          <p:cNvPr id="3" name="TextBox 3"/>
          <p:cNvSpPr txBox="1"/>
          <p:nvPr/>
        </p:nvSpPr>
        <p:spPr>
          <a:xfrm>
            <a:off x="1028700" y="2400630"/>
            <a:ext cx="3617150" cy="1819910"/>
          </a:xfrm>
          <a:prstGeom prst="rect">
            <a:avLst/>
          </a:prstGeom>
        </p:spPr>
        <p:txBody>
          <a:bodyPr lIns="0" tIns="0" rIns="0" bIns="0" rtlCol="0" anchor="t">
            <a:spAutoFit/>
          </a:bodyPr>
          <a:lstStyle/>
          <a:p>
            <a:pPr>
              <a:lnSpc>
                <a:spcPts val="3640"/>
              </a:lnSpc>
            </a:pPr>
            <a:r>
              <a:rPr lang="en-US" sz="2600" dirty="0">
                <a:solidFill>
                  <a:srgbClr val="FFFFFF"/>
                </a:solidFill>
                <a:latin typeface="Open Sans"/>
              </a:rPr>
              <a:t>Open sans body Open sans body Open sans body Open sans body. Open sans body</a:t>
            </a:r>
          </a:p>
        </p:txBody>
      </p:sp>
      <p:grpSp>
        <p:nvGrpSpPr>
          <p:cNvPr id="4" name="Group 4"/>
          <p:cNvGrpSpPr/>
          <p:nvPr/>
        </p:nvGrpSpPr>
        <p:grpSpPr>
          <a:xfrm>
            <a:off x="1028700" y="1028700"/>
            <a:ext cx="822960" cy="822960"/>
            <a:chOff x="0" y="0"/>
            <a:chExt cx="1097280" cy="1097280"/>
          </a:xfrm>
        </p:grpSpPr>
        <p:grpSp>
          <p:nvGrpSpPr>
            <p:cNvPr id="5" name="Group 5"/>
            <p:cNvGrpSpPr>
              <a:grpSpLocks noChangeAspect="1"/>
            </p:cNvGrpSpPr>
            <p:nvPr/>
          </p:nvGrpSpPr>
          <p:grpSpPr>
            <a:xfrm>
              <a:off x="0" y="0"/>
              <a:ext cx="1097280" cy="1097280"/>
              <a:chOff x="-2540" y="-2540"/>
              <a:chExt cx="6355080" cy="6355080"/>
            </a:xfrm>
          </p:grpSpPr>
          <p:sp>
            <p:nvSpPr>
              <p:cNvPr id="6" name="Freeform 6"/>
              <p:cNvSpPr/>
              <p:nvPr/>
            </p:nvSpPr>
            <p:spPr>
              <a:xfrm>
                <a:off x="-2540" y="-2540"/>
                <a:ext cx="6355080" cy="6355080"/>
              </a:xfrm>
              <a:custGeom>
                <a:avLst/>
                <a:gdLst/>
                <a:ahLst/>
                <a:cxnLst/>
                <a:rect l="l" t="t" r="r" b="b"/>
                <a:pathLst>
                  <a:path w="6355080" h="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B7A57A"/>
              </a:solidFill>
            </p:spPr>
            <p:txBody>
              <a:bodyPr/>
              <a:lstStyle/>
              <a:p>
                <a:endParaRPr lang="en-US"/>
              </a:p>
            </p:txBody>
          </p:sp>
        </p:grpSp>
        <p:sp>
          <p:nvSpPr>
            <p:cNvPr id="7" name="TextBox 7"/>
            <p:cNvSpPr txBox="1"/>
            <p:nvPr/>
          </p:nvSpPr>
          <p:spPr>
            <a:xfrm>
              <a:off x="271782" y="298450"/>
              <a:ext cx="553715" cy="484293"/>
            </a:xfrm>
            <a:prstGeom prst="rect">
              <a:avLst/>
            </a:prstGeom>
          </p:spPr>
          <p:txBody>
            <a:bodyPr lIns="0" tIns="0" rIns="0" bIns="0" rtlCol="0" anchor="t">
              <a:spAutoFit/>
            </a:bodyPr>
            <a:lstStyle/>
            <a:p>
              <a:pPr algn="ctr">
                <a:lnSpc>
                  <a:spcPts val="3079"/>
                </a:lnSpc>
              </a:pPr>
              <a:r>
                <a:rPr lang="en-US" sz="2200" dirty="0">
                  <a:solidFill>
                    <a:srgbClr val="FFFFFF"/>
                  </a:solidFill>
                  <a:latin typeface="Open Sans Bold"/>
                </a:rPr>
                <a:t>1</a:t>
              </a:r>
            </a:p>
          </p:txBody>
        </p:sp>
      </p:grpSp>
      <p:grpSp>
        <p:nvGrpSpPr>
          <p:cNvPr id="8" name="Group 8"/>
          <p:cNvGrpSpPr/>
          <p:nvPr/>
        </p:nvGrpSpPr>
        <p:grpSpPr>
          <a:xfrm>
            <a:off x="5312929" y="1028700"/>
            <a:ext cx="822960" cy="822960"/>
            <a:chOff x="0" y="0"/>
            <a:chExt cx="1097280" cy="1097280"/>
          </a:xfrm>
        </p:grpSpPr>
        <p:grpSp>
          <p:nvGrpSpPr>
            <p:cNvPr id="9" name="Group 9"/>
            <p:cNvGrpSpPr>
              <a:grpSpLocks noChangeAspect="1"/>
            </p:cNvGrpSpPr>
            <p:nvPr/>
          </p:nvGrpSpPr>
          <p:grpSpPr>
            <a:xfrm>
              <a:off x="0" y="0"/>
              <a:ext cx="1097280" cy="1097280"/>
              <a:chOff x="-2540" y="-2540"/>
              <a:chExt cx="6355080" cy="6355080"/>
            </a:xfrm>
          </p:grpSpPr>
          <p:sp>
            <p:nvSpPr>
              <p:cNvPr id="10" name="Freeform 10"/>
              <p:cNvSpPr/>
              <p:nvPr/>
            </p:nvSpPr>
            <p:spPr>
              <a:xfrm>
                <a:off x="-2540" y="-2540"/>
                <a:ext cx="6355080" cy="6355080"/>
              </a:xfrm>
              <a:custGeom>
                <a:avLst/>
                <a:gdLst/>
                <a:ahLst/>
                <a:cxnLst/>
                <a:rect l="l" t="t" r="r" b="b"/>
                <a:pathLst>
                  <a:path w="6355080" h="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B7A57A"/>
              </a:solidFill>
            </p:spPr>
            <p:txBody>
              <a:bodyPr/>
              <a:lstStyle/>
              <a:p>
                <a:endParaRPr lang="en-US"/>
              </a:p>
            </p:txBody>
          </p:sp>
        </p:grpSp>
        <p:sp>
          <p:nvSpPr>
            <p:cNvPr id="11" name="TextBox 11"/>
            <p:cNvSpPr txBox="1"/>
            <p:nvPr/>
          </p:nvSpPr>
          <p:spPr>
            <a:xfrm>
              <a:off x="271782" y="298450"/>
              <a:ext cx="553715" cy="484293"/>
            </a:xfrm>
            <a:prstGeom prst="rect">
              <a:avLst/>
            </a:prstGeom>
          </p:spPr>
          <p:txBody>
            <a:bodyPr lIns="0" tIns="0" rIns="0" bIns="0" rtlCol="0" anchor="t">
              <a:spAutoFit/>
            </a:bodyPr>
            <a:lstStyle/>
            <a:p>
              <a:pPr algn="ctr">
                <a:lnSpc>
                  <a:spcPts val="3079"/>
                </a:lnSpc>
              </a:pPr>
              <a:r>
                <a:rPr lang="en-US" sz="2200" dirty="0">
                  <a:solidFill>
                    <a:srgbClr val="FFFFFF"/>
                  </a:solidFill>
                  <a:latin typeface="Open Sans Bold"/>
                </a:rPr>
                <a:t>2</a:t>
              </a:r>
            </a:p>
          </p:txBody>
        </p:sp>
      </p:grpSp>
      <p:grpSp>
        <p:nvGrpSpPr>
          <p:cNvPr id="12" name="Group 12"/>
          <p:cNvGrpSpPr/>
          <p:nvPr/>
        </p:nvGrpSpPr>
        <p:grpSpPr>
          <a:xfrm>
            <a:off x="1028700" y="6066460"/>
            <a:ext cx="822960" cy="822960"/>
            <a:chOff x="0" y="0"/>
            <a:chExt cx="1097280" cy="1097280"/>
          </a:xfrm>
        </p:grpSpPr>
        <p:grpSp>
          <p:nvGrpSpPr>
            <p:cNvPr id="13" name="Group 13"/>
            <p:cNvGrpSpPr>
              <a:grpSpLocks noChangeAspect="1"/>
            </p:cNvGrpSpPr>
            <p:nvPr/>
          </p:nvGrpSpPr>
          <p:grpSpPr>
            <a:xfrm>
              <a:off x="0" y="0"/>
              <a:ext cx="1097280" cy="1097280"/>
              <a:chOff x="-2540" y="-2540"/>
              <a:chExt cx="6355080" cy="6355080"/>
            </a:xfrm>
          </p:grpSpPr>
          <p:sp>
            <p:nvSpPr>
              <p:cNvPr id="14" name="Freeform 14"/>
              <p:cNvSpPr/>
              <p:nvPr/>
            </p:nvSpPr>
            <p:spPr>
              <a:xfrm>
                <a:off x="-2540" y="-2540"/>
                <a:ext cx="6355080" cy="6355080"/>
              </a:xfrm>
              <a:custGeom>
                <a:avLst/>
                <a:gdLst/>
                <a:ahLst/>
                <a:cxnLst/>
                <a:rect l="l" t="t" r="r" b="b"/>
                <a:pathLst>
                  <a:path w="6355080" h="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B7A57A"/>
              </a:solidFill>
            </p:spPr>
            <p:txBody>
              <a:bodyPr/>
              <a:lstStyle/>
              <a:p>
                <a:endParaRPr lang="en-US"/>
              </a:p>
            </p:txBody>
          </p:sp>
        </p:grpSp>
        <p:sp>
          <p:nvSpPr>
            <p:cNvPr id="15" name="TextBox 15"/>
            <p:cNvSpPr txBox="1"/>
            <p:nvPr/>
          </p:nvSpPr>
          <p:spPr>
            <a:xfrm>
              <a:off x="271782" y="298450"/>
              <a:ext cx="553715" cy="484293"/>
            </a:xfrm>
            <a:prstGeom prst="rect">
              <a:avLst/>
            </a:prstGeom>
          </p:spPr>
          <p:txBody>
            <a:bodyPr lIns="0" tIns="0" rIns="0" bIns="0" rtlCol="0" anchor="t">
              <a:spAutoFit/>
            </a:bodyPr>
            <a:lstStyle/>
            <a:p>
              <a:pPr algn="ctr">
                <a:lnSpc>
                  <a:spcPts val="3079"/>
                </a:lnSpc>
              </a:pPr>
              <a:r>
                <a:rPr lang="en-US" sz="2200">
                  <a:solidFill>
                    <a:srgbClr val="FFFFFF"/>
                  </a:solidFill>
                  <a:latin typeface="Open Sans Bold"/>
                </a:rPr>
                <a:t>3</a:t>
              </a:r>
            </a:p>
          </p:txBody>
        </p:sp>
      </p:grpSp>
      <p:grpSp>
        <p:nvGrpSpPr>
          <p:cNvPr id="16" name="Group 16"/>
          <p:cNvGrpSpPr/>
          <p:nvPr/>
        </p:nvGrpSpPr>
        <p:grpSpPr>
          <a:xfrm>
            <a:off x="5312929" y="6066460"/>
            <a:ext cx="822960" cy="822960"/>
            <a:chOff x="0" y="0"/>
            <a:chExt cx="1097280" cy="1097280"/>
          </a:xfrm>
        </p:grpSpPr>
        <p:grpSp>
          <p:nvGrpSpPr>
            <p:cNvPr id="17" name="Group 17"/>
            <p:cNvGrpSpPr>
              <a:grpSpLocks noChangeAspect="1"/>
            </p:cNvGrpSpPr>
            <p:nvPr/>
          </p:nvGrpSpPr>
          <p:grpSpPr>
            <a:xfrm>
              <a:off x="0" y="0"/>
              <a:ext cx="1097280" cy="1097280"/>
              <a:chOff x="-2540" y="-2540"/>
              <a:chExt cx="6355080" cy="6355080"/>
            </a:xfrm>
          </p:grpSpPr>
          <p:sp>
            <p:nvSpPr>
              <p:cNvPr id="18" name="Freeform 18"/>
              <p:cNvSpPr/>
              <p:nvPr/>
            </p:nvSpPr>
            <p:spPr>
              <a:xfrm>
                <a:off x="-2540" y="-2540"/>
                <a:ext cx="6355080" cy="6355080"/>
              </a:xfrm>
              <a:custGeom>
                <a:avLst/>
                <a:gdLst/>
                <a:ahLst/>
                <a:cxnLst/>
                <a:rect l="l" t="t" r="r" b="b"/>
                <a:pathLst>
                  <a:path w="6355080" h="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B7A57A"/>
              </a:solidFill>
            </p:spPr>
            <p:txBody>
              <a:bodyPr/>
              <a:lstStyle/>
              <a:p>
                <a:endParaRPr lang="en-US"/>
              </a:p>
            </p:txBody>
          </p:sp>
        </p:grpSp>
        <p:sp>
          <p:nvSpPr>
            <p:cNvPr id="19" name="TextBox 19"/>
            <p:cNvSpPr txBox="1"/>
            <p:nvPr/>
          </p:nvSpPr>
          <p:spPr>
            <a:xfrm>
              <a:off x="271782" y="298450"/>
              <a:ext cx="553715" cy="484293"/>
            </a:xfrm>
            <a:prstGeom prst="rect">
              <a:avLst/>
            </a:prstGeom>
          </p:spPr>
          <p:txBody>
            <a:bodyPr lIns="0" tIns="0" rIns="0" bIns="0" rtlCol="0" anchor="t">
              <a:spAutoFit/>
            </a:bodyPr>
            <a:lstStyle/>
            <a:p>
              <a:pPr algn="ctr">
                <a:lnSpc>
                  <a:spcPts val="3079"/>
                </a:lnSpc>
              </a:pPr>
              <a:r>
                <a:rPr lang="en-US" sz="2200">
                  <a:solidFill>
                    <a:srgbClr val="FFFFFF"/>
                  </a:solidFill>
                  <a:latin typeface="Open Sans Bold"/>
                </a:rPr>
                <a:t>4</a:t>
              </a:r>
            </a:p>
          </p:txBody>
        </p:sp>
      </p:grpSp>
      <p:sp>
        <p:nvSpPr>
          <p:cNvPr id="20" name="TextBox 20"/>
          <p:cNvSpPr txBox="1"/>
          <p:nvPr/>
        </p:nvSpPr>
        <p:spPr>
          <a:xfrm>
            <a:off x="5312929" y="2400630"/>
            <a:ext cx="3617150" cy="1819910"/>
          </a:xfrm>
          <a:prstGeom prst="rect">
            <a:avLst/>
          </a:prstGeom>
        </p:spPr>
        <p:txBody>
          <a:bodyPr lIns="0" tIns="0" rIns="0" bIns="0" rtlCol="0" anchor="t">
            <a:spAutoFit/>
          </a:bodyPr>
          <a:lstStyle/>
          <a:p>
            <a:pPr>
              <a:lnSpc>
                <a:spcPts val="3640"/>
              </a:lnSpc>
            </a:pPr>
            <a:r>
              <a:rPr lang="en-US" sz="2600" dirty="0">
                <a:solidFill>
                  <a:srgbClr val="FFFFFF"/>
                </a:solidFill>
                <a:latin typeface="Open Sans"/>
              </a:rPr>
              <a:t>Open sans body Open sans body Open sans body Open sans body. Open sans body</a:t>
            </a:r>
          </a:p>
        </p:txBody>
      </p:sp>
      <p:sp>
        <p:nvSpPr>
          <p:cNvPr id="21" name="TextBox 21"/>
          <p:cNvSpPr txBox="1"/>
          <p:nvPr/>
        </p:nvSpPr>
        <p:spPr>
          <a:xfrm>
            <a:off x="1028700" y="7438390"/>
            <a:ext cx="3796577" cy="1819910"/>
          </a:xfrm>
          <a:prstGeom prst="rect">
            <a:avLst/>
          </a:prstGeom>
        </p:spPr>
        <p:txBody>
          <a:bodyPr lIns="0" tIns="0" rIns="0" bIns="0" rtlCol="0" anchor="t">
            <a:spAutoFit/>
          </a:bodyPr>
          <a:lstStyle/>
          <a:p>
            <a:pPr>
              <a:lnSpc>
                <a:spcPts val="3640"/>
              </a:lnSpc>
            </a:pPr>
            <a:r>
              <a:rPr lang="en-US" sz="2600" dirty="0">
                <a:solidFill>
                  <a:srgbClr val="FFFFFF"/>
                </a:solidFill>
                <a:latin typeface="Open Sans"/>
              </a:rPr>
              <a:t>Open sans body Open sans body Open sans body Open sans body. Open sans body</a:t>
            </a:r>
          </a:p>
        </p:txBody>
      </p:sp>
      <p:sp>
        <p:nvSpPr>
          <p:cNvPr id="22" name="TextBox 22"/>
          <p:cNvSpPr txBox="1"/>
          <p:nvPr/>
        </p:nvSpPr>
        <p:spPr>
          <a:xfrm>
            <a:off x="5312929" y="7438390"/>
            <a:ext cx="3831071" cy="1819910"/>
          </a:xfrm>
          <a:prstGeom prst="rect">
            <a:avLst/>
          </a:prstGeom>
        </p:spPr>
        <p:txBody>
          <a:bodyPr lIns="0" tIns="0" rIns="0" bIns="0" rtlCol="0" anchor="t">
            <a:spAutoFit/>
          </a:bodyPr>
          <a:lstStyle/>
          <a:p>
            <a:pPr>
              <a:lnSpc>
                <a:spcPts val="3640"/>
              </a:lnSpc>
            </a:pPr>
            <a:r>
              <a:rPr lang="en-US" sz="2600">
                <a:solidFill>
                  <a:srgbClr val="FFFFFF"/>
                </a:solidFill>
                <a:latin typeface="Open Sans"/>
              </a:rPr>
              <a:t>Open sans body Open sans body Open sans body Open sans body. Open sans body</a:t>
            </a:r>
          </a:p>
        </p:txBody>
      </p:sp>
      <p:sp>
        <p:nvSpPr>
          <p:cNvPr id="23" name="TextBox 23"/>
          <p:cNvSpPr txBox="1"/>
          <p:nvPr/>
        </p:nvSpPr>
        <p:spPr>
          <a:xfrm>
            <a:off x="10747896" y="1114425"/>
            <a:ext cx="6511404" cy="2483485"/>
          </a:xfrm>
          <a:prstGeom prst="rect">
            <a:avLst/>
          </a:prstGeom>
        </p:spPr>
        <p:txBody>
          <a:bodyPr lIns="0" tIns="0" rIns="0" bIns="0" rtlCol="0" anchor="t">
            <a:spAutoFit/>
          </a:bodyPr>
          <a:lstStyle/>
          <a:p>
            <a:pPr marL="0" lvl="0" indent="0" algn="r">
              <a:lnSpc>
                <a:spcPts val="9680"/>
              </a:lnSpc>
            </a:pPr>
            <a:r>
              <a:rPr lang="en-US" sz="8800" dirty="0">
                <a:solidFill>
                  <a:srgbClr val="FFFFFF"/>
                </a:solidFill>
                <a:latin typeface="Encode Sans Black" pitchFamily="2" charset="0"/>
              </a:rPr>
              <a:t>Encode sans </a:t>
            </a:r>
          </a:p>
        </p:txBody>
      </p:sp>
      <p:sp>
        <p:nvSpPr>
          <p:cNvPr id="29" name="TextBox 29"/>
          <p:cNvSpPr txBox="1"/>
          <p:nvPr/>
        </p:nvSpPr>
        <p:spPr>
          <a:xfrm>
            <a:off x="15875034" y="9001125"/>
            <a:ext cx="1384266" cy="257175"/>
          </a:xfrm>
          <a:prstGeom prst="rect">
            <a:avLst/>
          </a:prstGeom>
        </p:spPr>
        <p:txBody>
          <a:bodyPr lIns="0" tIns="0" rIns="0" bIns="0" rtlCol="0" anchor="t">
            <a:spAutoFit/>
          </a:bodyPr>
          <a:lstStyle/>
          <a:p>
            <a:pPr algn="r">
              <a:lnSpc>
                <a:spcPts val="1920"/>
              </a:lnSpc>
            </a:pPr>
            <a:r>
              <a:rPr lang="en-US" sz="1600">
                <a:solidFill>
                  <a:srgbClr val="4B2E83"/>
                </a:solidFill>
                <a:latin typeface="Roboto Bold"/>
              </a:rPr>
              <a:t>NEXT</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4B2E83"/>
        </a:solidFill>
        <a:effectLst/>
      </p:bgPr>
    </p:bg>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88248DA7-8E58-19F1-5E8B-0CFFEDCA5CCA}"/>
              </a:ext>
            </a:extLst>
          </p:cNvPr>
          <p:cNvSpPr/>
          <p:nvPr/>
        </p:nvSpPr>
        <p:spPr>
          <a:xfrm>
            <a:off x="0" y="2400300"/>
            <a:ext cx="8686800" cy="6858000"/>
          </a:xfrm>
          <a:prstGeom prst="rect">
            <a:avLst/>
          </a:prstGeom>
          <a:blipFill dpi="0" rotWithShape="1">
            <a:blip r:embed="rId3"/>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Rounded Corners 42">
            <a:extLst>
              <a:ext uri="{FF2B5EF4-FFF2-40B4-BE49-F238E27FC236}">
                <a16:creationId xmlns:a16="http://schemas.microsoft.com/office/drawing/2014/main" id="{5121145D-FBBF-15BD-B9C2-90BEF3CB8B59}"/>
              </a:ext>
            </a:extLst>
          </p:cNvPr>
          <p:cNvSpPr/>
          <p:nvPr/>
        </p:nvSpPr>
        <p:spPr>
          <a:xfrm>
            <a:off x="172876" y="2400300"/>
            <a:ext cx="9144000" cy="6858000"/>
          </a:xfrm>
          <a:prstGeom prst="roundRect">
            <a:avLst>
              <a:gd name="adj" fmla="val 7223"/>
            </a:avLst>
          </a:prstGeom>
          <a:blipFill dpi="0" rotWithShape="1">
            <a:blip r:embed="rId3"/>
            <a:srcRect/>
            <a:tile tx="0" ty="0" sx="48000" sy="48000" flip="none" algn="tl"/>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5" name="TextBox 13">
            <a:extLst>
              <a:ext uri="{FF2B5EF4-FFF2-40B4-BE49-F238E27FC236}">
                <a16:creationId xmlns:a16="http://schemas.microsoft.com/office/drawing/2014/main" id="{4428E743-A6E6-B283-635A-F20B1B22E8FC}"/>
              </a:ext>
            </a:extLst>
          </p:cNvPr>
          <p:cNvSpPr txBox="1"/>
          <p:nvPr/>
        </p:nvSpPr>
        <p:spPr>
          <a:xfrm>
            <a:off x="1253858" y="923576"/>
            <a:ext cx="14009827" cy="1188082"/>
          </a:xfrm>
          <a:prstGeom prst="rect">
            <a:avLst/>
          </a:prstGeom>
        </p:spPr>
        <p:txBody>
          <a:bodyPr lIns="0" tIns="0" rIns="0" bIns="0" rtlCol="0" anchor="t">
            <a:spAutoFit/>
          </a:bodyPr>
          <a:lstStyle/>
          <a:p>
            <a:pPr marL="0" lvl="0" indent="0">
              <a:lnSpc>
                <a:spcPts val="10080"/>
              </a:lnSpc>
              <a:spcBef>
                <a:spcPct val="0"/>
              </a:spcBef>
            </a:pPr>
            <a:r>
              <a:rPr lang="en-US" sz="8000" dirty="0">
                <a:solidFill>
                  <a:schemeClr val="bg1"/>
                </a:solidFill>
                <a:latin typeface="Encode Sans Black" pitchFamily="2" charset="0"/>
              </a:rPr>
              <a:t>FEM &amp; GVT</a:t>
            </a:r>
          </a:p>
        </p:txBody>
      </p:sp>
      <p:grpSp>
        <p:nvGrpSpPr>
          <p:cNvPr id="16" name="Group 8">
            <a:extLst>
              <a:ext uri="{FF2B5EF4-FFF2-40B4-BE49-F238E27FC236}">
                <a16:creationId xmlns:a16="http://schemas.microsoft.com/office/drawing/2014/main" id="{6CB0BFB7-380D-447B-89F9-22BAFB8ADE38}"/>
              </a:ext>
            </a:extLst>
          </p:cNvPr>
          <p:cNvGrpSpPr/>
          <p:nvPr/>
        </p:nvGrpSpPr>
        <p:grpSpPr>
          <a:xfrm>
            <a:off x="9639835" y="1028700"/>
            <a:ext cx="7619465" cy="8229600"/>
            <a:chOff x="0" y="0"/>
            <a:chExt cx="1913890" cy="2067146"/>
          </a:xfrm>
        </p:grpSpPr>
        <p:sp>
          <p:nvSpPr>
            <p:cNvPr id="17" name="Freeform 9">
              <a:extLst>
                <a:ext uri="{FF2B5EF4-FFF2-40B4-BE49-F238E27FC236}">
                  <a16:creationId xmlns:a16="http://schemas.microsoft.com/office/drawing/2014/main" id="{B42ADBF9-86FF-5B23-487A-586C1B94EDC2}"/>
                </a:ext>
              </a:extLst>
            </p:cNvPr>
            <p:cNvSpPr/>
            <p:nvPr/>
          </p:nvSpPr>
          <p:spPr>
            <a:xfrm>
              <a:off x="0" y="0"/>
              <a:ext cx="1913890" cy="2067146"/>
            </a:xfrm>
            <a:custGeom>
              <a:avLst/>
              <a:gdLst/>
              <a:ahLst/>
              <a:cxnLst/>
              <a:rect l="l" t="t" r="r" b="b"/>
              <a:pathLst>
                <a:path w="1913890" h="2067146">
                  <a:moveTo>
                    <a:pt x="1789430" y="2067146"/>
                  </a:moveTo>
                  <a:lnTo>
                    <a:pt x="124460" y="2067146"/>
                  </a:lnTo>
                  <a:cubicBezTo>
                    <a:pt x="55880" y="2067146"/>
                    <a:pt x="0" y="2011266"/>
                    <a:pt x="0" y="1942686"/>
                  </a:cubicBezTo>
                  <a:lnTo>
                    <a:pt x="0" y="124460"/>
                  </a:lnTo>
                  <a:cubicBezTo>
                    <a:pt x="0" y="55880"/>
                    <a:pt x="55880" y="0"/>
                    <a:pt x="124460" y="0"/>
                  </a:cubicBezTo>
                  <a:lnTo>
                    <a:pt x="1789430" y="0"/>
                  </a:lnTo>
                  <a:cubicBezTo>
                    <a:pt x="1858010" y="0"/>
                    <a:pt x="1913890" y="55880"/>
                    <a:pt x="1913890" y="124460"/>
                  </a:cubicBezTo>
                  <a:lnTo>
                    <a:pt x="1913890" y="1942686"/>
                  </a:lnTo>
                  <a:cubicBezTo>
                    <a:pt x="1913890" y="2011266"/>
                    <a:pt x="1858010" y="2067146"/>
                    <a:pt x="1789430" y="2067146"/>
                  </a:cubicBezTo>
                  <a:close/>
                </a:path>
              </a:pathLst>
            </a:custGeom>
            <a:solidFill>
              <a:srgbClr val="FFFFFF"/>
            </a:solidFill>
          </p:spPr>
          <p:txBody>
            <a:bodyPr/>
            <a:lstStyle/>
            <a:p>
              <a:endParaRPr lang="en-US" dirty="0"/>
            </a:p>
          </p:txBody>
        </p:sp>
      </p:grpSp>
      <p:grpSp>
        <p:nvGrpSpPr>
          <p:cNvPr id="34" name="Group 19">
            <a:extLst>
              <a:ext uri="{FF2B5EF4-FFF2-40B4-BE49-F238E27FC236}">
                <a16:creationId xmlns:a16="http://schemas.microsoft.com/office/drawing/2014/main" id="{7FB6346C-2332-67F2-8AE4-47491634B356}"/>
              </a:ext>
            </a:extLst>
          </p:cNvPr>
          <p:cNvGrpSpPr/>
          <p:nvPr/>
        </p:nvGrpSpPr>
        <p:grpSpPr>
          <a:xfrm>
            <a:off x="10129286" y="1833034"/>
            <a:ext cx="6634714" cy="2641184"/>
            <a:chOff x="0" y="-19049"/>
            <a:chExt cx="5421181" cy="1881670"/>
          </a:xfrm>
        </p:grpSpPr>
        <p:sp>
          <p:nvSpPr>
            <p:cNvPr id="35" name="TextBox 20">
              <a:extLst>
                <a:ext uri="{FF2B5EF4-FFF2-40B4-BE49-F238E27FC236}">
                  <a16:creationId xmlns:a16="http://schemas.microsoft.com/office/drawing/2014/main" id="{1FF1309B-91FE-FE45-4DF1-B9102C87B5FF}"/>
                </a:ext>
              </a:extLst>
            </p:cNvPr>
            <p:cNvSpPr txBox="1"/>
            <p:nvPr/>
          </p:nvSpPr>
          <p:spPr>
            <a:xfrm>
              <a:off x="0" y="-19049"/>
              <a:ext cx="5421181" cy="401996"/>
            </a:xfrm>
            <a:prstGeom prst="rect">
              <a:avLst/>
            </a:prstGeom>
          </p:spPr>
          <p:txBody>
            <a:bodyPr lIns="0" tIns="0" rIns="0" bIns="0" rtlCol="0" anchor="t">
              <a:spAutoFit/>
            </a:bodyPr>
            <a:lstStyle/>
            <a:p>
              <a:pPr marL="0" lvl="0" indent="0" algn="l">
                <a:lnSpc>
                  <a:spcPts val="4410"/>
                </a:lnSpc>
                <a:spcBef>
                  <a:spcPct val="0"/>
                </a:spcBef>
              </a:pPr>
              <a:r>
                <a:rPr lang="en-US" sz="4800" dirty="0">
                  <a:solidFill>
                    <a:srgbClr val="B7A57A"/>
                  </a:solidFill>
                  <a:latin typeface="Encode Sans Black" pitchFamily="2" charset="0"/>
                </a:rPr>
                <a:t>NASTRAN FEM</a:t>
              </a:r>
              <a:endParaRPr lang="en-US" sz="3500" dirty="0">
                <a:solidFill>
                  <a:srgbClr val="B7A57A"/>
                </a:solidFill>
                <a:latin typeface="Encode Sans Black" pitchFamily="2" charset="0"/>
              </a:endParaRPr>
            </a:p>
          </p:txBody>
        </p:sp>
        <p:sp>
          <p:nvSpPr>
            <p:cNvPr id="36" name="TextBox 21">
              <a:extLst>
                <a:ext uri="{FF2B5EF4-FFF2-40B4-BE49-F238E27FC236}">
                  <a16:creationId xmlns:a16="http://schemas.microsoft.com/office/drawing/2014/main" id="{7FA8A81C-C52F-0959-8260-468DDB7394B7}"/>
                </a:ext>
              </a:extLst>
            </p:cNvPr>
            <p:cNvSpPr txBox="1"/>
            <p:nvPr/>
          </p:nvSpPr>
          <p:spPr>
            <a:xfrm>
              <a:off x="0" y="899155"/>
              <a:ext cx="5421181" cy="963466"/>
            </a:xfrm>
            <a:prstGeom prst="rect">
              <a:avLst/>
            </a:prstGeom>
          </p:spPr>
          <p:txBody>
            <a:bodyPr lIns="0" tIns="0" rIns="0" bIns="0" rtlCol="0" anchor="t">
              <a:spAutoFit/>
            </a:bodyPr>
            <a:lstStyle/>
            <a:p>
              <a:pPr marL="342900" lvl="0" indent="-342900" algn="l">
                <a:lnSpc>
                  <a:spcPts val="3550"/>
                </a:lnSpc>
                <a:spcBef>
                  <a:spcPct val="0"/>
                </a:spcBef>
                <a:buFont typeface="Arial" panose="020B0604020202020204" pitchFamily="34" charset="0"/>
                <a:buChar char="•"/>
              </a:pPr>
              <a:r>
                <a:rPr lang="en-US" sz="2500" dirty="0">
                  <a:latin typeface="Open Sans"/>
                </a:rPr>
                <a:t>Spars:	Linear beam elements</a:t>
              </a:r>
            </a:p>
            <a:p>
              <a:pPr marL="342900" lvl="0" indent="-342900" algn="l">
                <a:lnSpc>
                  <a:spcPts val="3550"/>
                </a:lnSpc>
                <a:spcBef>
                  <a:spcPct val="0"/>
                </a:spcBef>
                <a:buFont typeface="Arial" panose="020B0604020202020204" pitchFamily="34" charset="0"/>
                <a:buChar char="•"/>
              </a:pPr>
              <a:r>
                <a:rPr lang="en-US" sz="2500" dirty="0">
                  <a:latin typeface="Open Sans"/>
                </a:rPr>
                <a:t>Fuselage:	Linear beam elements</a:t>
              </a:r>
            </a:p>
            <a:p>
              <a:pPr marL="342900" lvl="0" indent="-342900" algn="l">
                <a:lnSpc>
                  <a:spcPts val="3550"/>
                </a:lnSpc>
                <a:spcBef>
                  <a:spcPct val="0"/>
                </a:spcBef>
                <a:buFont typeface="Arial" panose="020B0604020202020204" pitchFamily="34" charset="0"/>
                <a:buChar char="•"/>
              </a:pPr>
              <a:r>
                <a:rPr lang="en-US" sz="2500" dirty="0">
                  <a:latin typeface="Open Sans"/>
                </a:rPr>
                <a:t>Panels:	Rigid elements</a:t>
              </a:r>
            </a:p>
          </p:txBody>
        </p:sp>
      </p:grpSp>
      <p:sp>
        <p:nvSpPr>
          <p:cNvPr id="2" name="Slide Number Placeholder 5">
            <a:extLst>
              <a:ext uri="{FF2B5EF4-FFF2-40B4-BE49-F238E27FC236}">
                <a16:creationId xmlns:a16="http://schemas.microsoft.com/office/drawing/2014/main" id="{FDB8834B-D2A8-E3A7-63F9-89D08542349A}"/>
              </a:ext>
            </a:extLst>
          </p:cNvPr>
          <p:cNvSpPr>
            <a:spLocks noGrp="1"/>
          </p:cNvSpPr>
          <p:nvPr>
            <p:ph type="sldNum" sz="quarter" idx="12"/>
          </p:nvPr>
        </p:nvSpPr>
        <p:spPr>
          <a:xfrm>
            <a:off x="17259300" y="-1"/>
            <a:ext cx="1028700" cy="1141605"/>
          </a:xfrm>
        </p:spPr>
        <p:txBody>
          <a:bodyPr wrap="square" lIns="91440" tIns="91440" rIns="91440" bIns="91440" anchor="t"/>
          <a:lstStyle/>
          <a:p>
            <a:fld id="{B6F15528-21DE-4FAA-801E-634DDDAF4B2B}" type="slidenum">
              <a:rPr lang="en-US" sz="3600" smtClean="0"/>
              <a:pPr/>
              <a:t>8</a:t>
            </a:fld>
            <a:endParaRPr lang="en-US" sz="3600" dirty="0"/>
          </a:p>
        </p:txBody>
      </p:sp>
      <p:pic>
        <p:nvPicPr>
          <p:cNvPr id="3" name="Picture 4">
            <a:extLst>
              <a:ext uri="{FF2B5EF4-FFF2-40B4-BE49-F238E27FC236}">
                <a16:creationId xmlns:a16="http://schemas.microsoft.com/office/drawing/2014/main" id="{B22A5CFE-A84E-9B06-6117-2A8D5FC3A96D}"/>
              </a:ext>
            </a:extLst>
          </p:cNvPr>
          <p:cNvPicPr>
            <a:picLocks noChangeAspect="1"/>
          </p:cNvPicPr>
          <p:nvPr/>
        </p:nvPicPr>
        <p:blipFill>
          <a:blip r:embed="rId4"/>
          <a:srcRect/>
          <a:stretch>
            <a:fillRect/>
          </a:stretch>
        </p:blipFill>
        <p:spPr>
          <a:xfrm>
            <a:off x="11939447" y="9263296"/>
            <a:ext cx="6348553" cy="1023704"/>
          </a:xfrm>
          <a:prstGeom prst="rect">
            <a:avLst/>
          </a:prstGeom>
        </p:spPr>
      </p:pic>
    </p:spTree>
    <p:extLst>
      <p:ext uri="{BB962C8B-B14F-4D97-AF65-F5344CB8AC3E}">
        <p14:creationId xmlns:p14="http://schemas.microsoft.com/office/powerpoint/2010/main" val="23552034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4B2E83"/>
        </a:solidFill>
        <a:effectLst/>
      </p:bgPr>
    </p:bg>
    <p:spTree>
      <p:nvGrpSpPr>
        <p:cNvPr id="1" name=""/>
        <p:cNvGrpSpPr/>
        <p:nvPr/>
      </p:nvGrpSpPr>
      <p:grpSpPr>
        <a:xfrm>
          <a:off x="0" y="0"/>
          <a:ext cx="0" cy="0"/>
          <a:chOff x="0" y="0"/>
          <a:chExt cx="0" cy="0"/>
        </a:xfrm>
      </p:grpSpPr>
      <p:sp>
        <p:nvSpPr>
          <p:cNvPr id="15" name="TextBox 13">
            <a:extLst>
              <a:ext uri="{FF2B5EF4-FFF2-40B4-BE49-F238E27FC236}">
                <a16:creationId xmlns:a16="http://schemas.microsoft.com/office/drawing/2014/main" id="{4428E743-A6E6-B283-635A-F20B1B22E8FC}"/>
              </a:ext>
            </a:extLst>
          </p:cNvPr>
          <p:cNvSpPr txBox="1"/>
          <p:nvPr/>
        </p:nvSpPr>
        <p:spPr>
          <a:xfrm>
            <a:off x="1253858" y="923576"/>
            <a:ext cx="14009827" cy="1188082"/>
          </a:xfrm>
          <a:prstGeom prst="rect">
            <a:avLst/>
          </a:prstGeom>
        </p:spPr>
        <p:txBody>
          <a:bodyPr lIns="0" tIns="0" rIns="0" bIns="0" rtlCol="0" anchor="t">
            <a:spAutoFit/>
          </a:bodyPr>
          <a:lstStyle/>
          <a:p>
            <a:pPr marL="0" lvl="0" indent="0">
              <a:lnSpc>
                <a:spcPts val="10080"/>
              </a:lnSpc>
              <a:spcBef>
                <a:spcPct val="0"/>
              </a:spcBef>
            </a:pPr>
            <a:r>
              <a:rPr lang="en-US" sz="8000" dirty="0">
                <a:solidFill>
                  <a:schemeClr val="bg1"/>
                </a:solidFill>
                <a:latin typeface="Encode Sans Black" pitchFamily="2" charset="0"/>
              </a:rPr>
              <a:t>FEM &amp; GVT</a:t>
            </a:r>
          </a:p>
        </p:txBody>
      </p:sp>
      <p:grpSp>
        <p:nvGrpSpPr>
          <p:cNvPr id="16" name="Group 8">
            <a:extLst>
              <a:ext uri="{FF2B5EF4-FFF2-40B4-BE49-F238E27FC236}">
                <a16:creationId xmlns:a16="http://schemas.microsoft.com/office/drawing/2014/main" id="{6CB0BFB7-380D-447B-89F9-22BAFB8ADE38}"/>
              </a:ext>
            </a:extLst>
          </p:cNvPr>
          <p:cNvGrpSpPr/>
          <p:nvPr/>
        </p:nvGrpSpPr>
        <p:grpSpPr>
          <a:xfrm>
            <a:off x="9639835" y="1028700"/>
            <a:ext cx="7619465" cy="8229600"/>
            <a:chOff x="0" y="0"/>
            <a:chExt cx="1913890" cy="2067146"/>
          </a:xfrm>
        </p:grpSpPr>
        <p:sp>
          <p:nvSpPr>
            <p:cNvPr id="17" name="Freeform 9">
              <a:extLst>
                <a:ext uri="{FF2B5EF4-FFF2-40B4-BE49-F238E27FC236}">
                  <a16:creationId xmlns:a16="http://schemas.microsoft.com/office/drawing/2014/main" id="{B42ADBF9-86FF-5B23-487A-586C1B94EDC2}"/>
                </a:ext>
              </a:extLst>
            </p:cNvPr>
            <p:cNvSpPr/>
            <p:nvPr/>
          </p:nvSpPr>
          <p:spPr>
            <a:xfrm>
              <a:off x="0" y="0"/>
              <a:ext cx="1913890" cy="2067146"/>
            </a:xfrm>
            <a:custGeom>
              <a:avLst/>
              <a:gdLst/>
              <a:ahLst/>
              <a:cxnLst/>
              <a:rect l="l" t="t" r="r" b="b"/>
              <a:pathLst>
                <a:path w="1913890" h="2067146">
                  <a:moveTo>
                    <a:pt x="1789430" y="2067146"/>
                  </a:moveTo>
                  <a:lnTo>
                    <a:pt x="124460" y="2067146"/>
                  </a:lnTo>
                  <a:cubicBezTo>
                    <a:pt x="55880" y="2067146"/>
                    <a:pt x="0" y="2011266"/>
                    <a:pt x="0" y="1942686"/>
                  </a:cubicBezTo>
                  <a:lnTo>
                    <a:pt x="0" y="124460"/>
                  </a:lnTo>
                  <a:cubicBezTo>
                    <a:pt x="0" y="55880"/>
                    <a:pt x="55880" y="0"/>
                    <a:pt x="124460" y="0"/>
                  </a:cubicBezTo>
                  <a:lnTo>
                    <a:pt x="1789430" y="0"/>
                  </a:lnTo>
                  <a:cubicBezTo>
                    <a:pt x="1858010" y="0"/>
                    <a:pt x="1913890" y="55880"/>
                    <a:pt x="1913890" y="124460"/>
                  </a:cubicBezTo>
                  <a:lnTo>
                    <a:pt x="1913890" y="1942686"/>
                  </a:lnTo>
                  <a:cubicBezTo>
                    <a:pt x="1913890" y="2011266"/>
                    <a:pt x="1858010" y="2067146"/>
                    <a:pt x="1789430" y="2067146"/>
                  </a:cubicBezTo>
                  <a:close/>
                </a:path>
              </a:pathLst>
            </a:custGeom>
            <a:solidFill>
              <a:srgbClr val="FFFFFF"/>
            </a:solidFill>
          </p:spPr>
          <p:txBody>
            <a:bodyPr/>
            <a:lstStyle/>
            <a:p>
              <a:endParaRPr lang="en-US" dirty="0"/>
            </a:p>
          </p:txBody>
        </p:sp>
      </p:grpSp>
      <p:grpSp>
        <p:nvGrpSpPr>
          <p:cNvPr id="34" name="Group 19">
            <a:extLst>
              <a:ext uri="{FF2B5EF4-FFF2-40B4-BE49-F238E27FC236}">
                <a16:creationId xmlns:a16="http://schemas.microsoft.com/office/drawing/2014/main" id="{7FB6346C-2332-67F2-8AE4-47491634B356}"/>
              </a:ext>
            </a:extLst>
          </p:cNvPr>
          <p:cNvGrpSpPr/>
          <p:nvPr/>
        </p:nvGrpSpPr>
        <p:grpSpPr>
          <a:xfrm>
            <a:off x="10129286" y="1833034"/>
            <a:ext cx="6634714" cy="5411173"/>
            <a:chOff x="0" y="-19049"/>
            <a:chExt cx="5421181" cy="3855105"/>
          </a:xfrm>
        </p:grpSpPr>
        <p:sp>
          <p:nvSpPr>
            <p:cNvPr id="35" name="TextBox 20">
              <a:extLst>
                <a:ext uri="{FF2B5EF4-FFF2-40B4-BE49-F238E27FC236}">
                  <a16:creationId xmlns:a16="http://schemas.microsoft.com/office/drawing/2014/main" id="{1FF1309B-91FE-FE45-4DF1-B9102C87B5FF}"/>
                </a:ext>
              </a:extLst>
            </p:cNvPr>
            <p:cNvSpPr txBox="1"/>
            <p:nvPr/>
          </p:nvSpPr>
          <p:spPr>
            <a:xfrm>
              <a:off x="0" y="-19049"/>
              <a:ext cx="5421181" cy="401996"/>
            </a:xfrm>
            <a:prstGeom prst="rect">
              <a:avLst/>
            </a:prstGeom>
          </p:spPr>
          <p:txBody>
            <a:bodyPr lIns="0" tIns="0" rIns="0" bIns="0" rtlCol="0" anchor="t">
              <a:spAutoFit/>
            </a:bodyPr>
            <a:lstStyle/>
            <a:p>
              <a:pPr marL="0" lvl="0" indent="0" algn="l">
                <a:lnSpc>
                  <a:spcPts val="4410"/>
                </a:lnSpc>
                <a:spcBef>
                  <a:spcPct val="0"/>
                </a:spcBef>
              </a:pPr>
              <a:r>
                <a:rPr lang="en-US" sz="4800" dirty="0">
                  <a:solidFill>
                    <a:srgbClr val="B7A57A"/>
                  </a:solidFill>
                  <a:latin typeface="Encode Sans Black" pitchFamily="2" charset="0"/>
                </a:rPr>
                <a:t>NASTRAN FEM</a:t>
              </a:r>
              <a:endParaRPr lang="en-US" sz="3500" dirty="0">
                <a:solidFill>
                  <a:srgbClr val="B7A57A"/>
                </a:solidFill>
                <a:latin typeface="Encode Sans Black" pitchFamily="2" charset="0"/>
              </a:endParaRPr>
            </a:p>
          </p:txBody>
        </p:sp>
        <p:sp>
          <p:nvSpPr>
            <p:cNvPr id="36" name="TextBox 21">
              <a:extLst>
                <a:ext uri="{FF2B5EF4-FFF2-40B4-BE49-F238E27FC236}">
                  <a16:creationId xmlns:a16="http://schemas.microsoft.com/office/drawing/2014/main" id="{7FA8A81C-C52F-0959-8260-468DDB7394B7}"/>
                </a:ext>
              </a:extLst>
            </p:cNvPr>
            <p:cNvSpPr txBox="1"/>
            <p:nvPr/>
          </p:nvSpPr>
          <p:spPr>
            <a:xfrm>
              <a:off x="0" y="899155"/>
              <a:ext cx="5421181" cy="2936901"/>
            </a:xfrm>
            <a:prstGeom prst="rect">
              <a:avLst/>
            </a:prstGeom>
          </p:spPr>
          <p:txBody>
            <a:bodyPr lIns="0" tIns="0" rIns="0" bIns="0" rtlCol="0" anchor="t">
              <a:spAutoFit/>
            </a:bodyPr>
            <a:lstStyle/>
            <a:p>
              <a:pPr marL="342900" lvl="0" indent="-342900" algn="l">
                <a:lnSpc>
                  <a:spcPts val="3550"/>
                </a:lnSpc>
                <a:spcBef>
                  <a:spcPct val="0"/>
                </a:spcBef>
                <a:buFont typeface="Arial" panose="020B0604020202020204" pitchFamily="34" charset="0"/>
                <a:buChar char="•"/>
              </a:pPr>
              <a:r>
                <a:rPr lang="en-US" sz="2500" dirty="0">
                  <a:latin typeface="Open Sans"/>
                </a:rPr>
                <a:t>Spars:	Linear beam elements</a:t>
              </a:r>
            </a:p>
            <a:p>
              <a:pPr marL="342900" lvl="0" indent="-342900" algn="l">
                <a:lnSpc>
                  <a:spcPts val="3550"/>
                </a:lnSpc>
                <a:spcBef>
                  <a:spcPct val="0"/>
                </a:spcBef>
                <a:buFont typeface="Arial" panose="020B0604020202020204" pitchFamily="34" charset="0"/>
                <a:buChar char="•"/>
              </a:pPr>
              <a:r>
                <a:rPr lang="en-US" sz="2500" dirty="0">
                  <a:latin typeface="Open Sans"/>
                </a:rPr>
                <a:t>Fuselage:	Linear beam elements</a:t>
              </a:r>
            </a:p>
            <a:p>
              <a:pPr marL="342900" lvl="0" indent="-342900" algn="l">
                <a:lnSpc>
                  <a:spcPts val="3550"/>
                </a:lnSpc>
                <a:spcBef>
                  <a:spcPct val="0"/>
                </a:spcBef>
                <a:buFont typeface="Arial" panose="020B0604020202020204" pitchFamily="34" charset="0"/>
                <a:buChar char="•"/>
              </a:pPr>
              <a:r>
                <a:rPr lang="en-US" sz="2500" dirty="0">
                  <a:latin typeface="Open Sans"/>
                </a:rPr>
                <a:t>Panels:	Rigid</a:t>
              </a:r>
            </a:p>
            <a:p>
              <a:pPr marL="342900" lvl="0" indent="-342900" algn="l">
                <a:lnSpc>
                  <a:spcPts val="3550"/>
                </a:lnSpc>
                <a:spcBef>
                  <a:spcPct val="0"/>
                </a:spcBef>
                <a:buFont typeface="Arial" panose="020B0604020202020204" pitchFamily="34" charset="0"/>
                <a:buChar char="•"/>
              </a:pPr>
              <a:r>
                <a:rPr lang="en-US" sz="2500" dirty="0">
                  <a:latin typeface="Open Sans"/>
                </a:rPr>
                <a:t>Vanes:	Rigid</a:t>
              </a:r>
            </a:p>
            <a:p>
              <a:pPr marL="342900" indent="-342900">
                <a:lnSpc>
                  <a:spcPts val="3550"/>
                </a:lnSpc>
                <a:spcBef>
                  <a:spcPct val="0"/>
                </a:spcBef>
                <a:buFont typeface="Arial" panose="020B0604020202020204" pitchFamily="34" charset="0"/>
                <a:buChar char="•"/>
              </a:pPr>
              <a:r>
                <a:rPr lang="en-US" sz="2500" dirty="0">
                  <a:latin typeface="Open Sans"/>
                </a:rPr>
                <a:t>Tunnel:	Rigid</a:t>
              </a:r>
            </a:p>
            <a:p>
              <a:pPr marL="342900" indent="-342900">
                <a:lnSpc>
                  <a:spcPts val="3550"/>
                </a:lnSpc>
                <a:spcBef>
                  <a:spcPct val="0"/>
                </a:spcBef>
                <a:buFont typeface="Arial" panose="020B0604020202020204" pitchFamily="34" charset="0"/>
                <a:buChar char="•"/>
              </a:pPr>
              <a:endParaRPr lang="en-US" sz="2500" dirty="0">
                <a:latin typeface="Open Sans"/>
              </a:endParaRPr>
            </a:p>
            <a:p>
              <a:pPr marL="342900" indent="-342900">
                <a:lnSpc>
                  <a:spcPts val="3550"/>
                </a:lnSpc>
                <a:spcBef>
                  <a:spcPct val="0"/>
                </a:spcBef>
                <a:buFont typeface="Arial" panose="020B0604020202020204" pitchFamily="34" charset="0"/>
                <a:buChar char="•"/>
              </a:pPr>
              <a:r>
                <a:rPr lang="en-US" sz="2500" dirty="0">
                  <a:latin typeface="Open Sans"/>
                </a:rPr>
                <a:t>Doublet-lattice theory aerodynamics</a:t>
              </a:r>
            </a:p>
            <a:p>
              <a:pPr marL="800100" lvl="1" indent="-342900">
                <a:lnSpc>
                  <a:spcPts val="3550"/>
                </a:lnSpc>
                <a:spcBef>
                  <a:spcPct val="0"/>
                </a:spcBef>
                <a:buFont typeface="Arial" panose="020B0604020202020204" pitchFamily="34" charset="0"/>
                <a:buChar char="•"/>
              </a:pPr>
              <a:r>
                <a:rPr lang="en-US" sz="2500" dirty="0">
                  <a:latin typeface="Open Sans"/>
                </a:rPr>
                <a:t>Spline interpolation</a:t>
              </a:r>
            </a:p>
            <a:p>
              <a:pPr marL="342900" lvl="0" indent="-342900" algn="l">
                <a:lnSpc>
                  <a:spcPts val="3550"/>
                </a:lnSpc>
                <a:spcBef>
                  <a:spcPct val="0"/>
                </a:spcBef>
                <a:buFont typeface="Arial" panose="020B0604020202020204" pitchFamily="34" charset="0"/>
                <a:buChar char="•"/>
              </a:pPr>
              <a:endParaRPr lang="en-US" sz="2500" dirty="0">
                <a:latin typeface="Open Sans"/>
              </a:endParaRPr>
            </a:p>
          </p:txBody>
        </p:sp>
      </p:grpSp>
      <p:sp>
        <p:nvSpPr>
          <p:cNvPr id="2" name="Slide Number Placeholder 5">
            <a:extLst>
              <a:ext uri="{FF2B5EF4-FFF2-40B4-BE49-F238E27FC236}">
                <a16:creationId xmlns:a16="http://schemas.microsoft.com/office/drawing/2014/main" id="{3E1BEDF3-CDEB-710A-8375-1E7F7B9A0D01}"/>
              </a:ext>
            </a:extLst>
          </p:cNvPr>
          <p:cNvSpPr>
            <a:spLocks noGrp="1"/>
          </p:cNvSpPr>
          <p:nvPr>
            <p:ph type="sldNum" sz="quarter" idx="12"/>
          </p:nvPr>
        </p:nvSpPr>
        <p:spPr>
          <a:xfrm>
            <a:off x="17259300" y="-1"/>
            <a:ext cx="1028700" cy="1141605"/>
          </a:xfrm>
        </p:spPr>
        <p:txBody>
          <a:bodyPr wrap="square" lIns="91440" tIns="91440" rIns="91440" bIns="91440" anchor="t"/>
          <a:lstStyle/>
          <a:p>
            <a:fld id="{B6F15528-21DE-4FAA-801E-634DDDAF4B2B}" type="slidenum">
              <a:rPr lang="en-US" sz="3600" smtClean="0"/>
              <a:pPr/>
              <a:t>9</a:t>
            </a:fld>
            <a:endParaRPr lang="en-US" sz="3600" dirty="0"/>
          </a:p>
        </p:txBody>
      </p:sp>
      <p:sp>
        <p:nvSpPr>
          <p:cNvPr id="3" name="Rectangle 2">
            <a:extLst>
              <a:ext uri="{FF2B5EF4-FFF2-40B4-BE49-F238E27FC236}">
                <a16:creationId xmlns:a16="http://schemas.microsoft.com/office/drawing/2014/main" id="{7F2B0C49-81B1-F55F-DDF3-AED50310B236}"/>
              </a:ext>
            </a:extLst>
          </p:cNvPr>
          <p:cNvSpPr/>
          <p:nvPr/>
        </p:nvSpPr>
        <p:spPr>
          <a:xfrm>
            <a:off x="0" y="2400300"/>
            <a:ext cx="8686800" cy="6858000"/>
          </a:xfrm>
          <a:prstGeom prst="rect">
            <a:avLst/>
          </a:prstGeom>
          <a:blipFill>
            <a:blip r:embed="rId3"/>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Rounded Corners 3">
            <a:extLst>
              <a:ext uri="{FF2B5EF4-FFF2-40B4-BE49-F238E27FC236}">
                <a16:creationId xmlns:a16="http://schemas.microsoft.com/office/drawing/2014/main" id="{D9155D28-528F-745D-F95C-89E6B85163E4}"/>
              </a:ext>
            </a:extLst>
          </p:cNvPr>
          <p:cNvSpPr/>
          <p:nvPr/>
        </p:nvSpPr>
        <p:spPr>
          <a:xfrm>
            <a:off x="172876" y="2400300"/>
            <a:ext cx="9144000" cy="6858000"/>
          </a:xfrm>
          <a:prstGeom prst="roundRect">
            <a:avLst>
              <a:gd name="adj" fmla="val 7223"/>
            </a:avLst>
          </a:prstGeom>
          <a:blipFill dpi="0" rotWithShape="1">
            <a:blip r:embed="rId3"/>
            <a:srcRect/>
            <a:tile tx="0" ty="0" sx="48000" sy="48000" flip="none" algn="tl"/>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5" name="Picture 4">
            <a:extLst>
              <a:ext uri="{FF2B5EF4-FFF2-40B4-BE49-F238E27FC236}">
                <a16:creationId xmlns:a16="http://schemas.microsoft.com/office/drawing/2014/main" id="{5BD94AFB-983D-1D2C-AAFC-A9CC495F154F}"/>
              </a:ext>
            </a:extLst>
          </p:cNvPr>
          <p:cNvPicPr>
            <a:picLocks noChangeAspect="1"/>
          </p:cNvPicPr>
          <p:nvPr/>
        </p:nvPicPr>
        <p:blipFill>
          <a:blip r:embed="rId4"/>
          <a:srcRect/>
          <a:stretch>
            <a:fillRect/>
          </a:stretch>
        </p:blipFill>
        <p:spPr>
          <a:xfrm>
            <a:off x="11939447" y="9263296"/>
            <a:ext cx="6348553" cy="1023704"/>
          </a:xfrm>
          <a:prstGeom prst="rect">
            <a:avLst/>
          </a:prstGeom>
        </p:spPr>
      </p:pic>
    </p:spTree>
    <p:extLst>
      <p:ext uri="{BB962C8B-B14F-4D97-AF65-F5344CB8AC3E}">
        <p14:creationId xmlns:p14="http://schemas.microsoft.com/office/powerpoint/2010/main" val="381369269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2164</TotalTime>
  <Words>3420</Words>
  <Application>Microsoft Office PowerPoint</Application>
  <PresentationFormat>Custom</PresentationFormat>
  <Paragraphs>779</Paragraphs>
  <Slides>77</Slides>
  <Notes>32</Notes>
  <HiddenSlides>40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77</vt:i4>
      </vt:variant>
    </vt:vector>
  </HeadingPairs>
  <TitlesOfParts>
    <vt:vector size="90" baseType="lpstr">
      <vt:lpstr>Barlow Light Bold</vt:lpstr>
      <vt:lpstr>Encode Sans Black</vt:lpstr>
      <vt:lpstr>Arial</vt:lpstr>
      <vt:lpstr>Roboto Bold</vt:lpstr>
      <vt:lpstr>Uni Sans Bold</vt:lpstr>
      <vt:lpstr>Calibri</vt:lpstr>
      <vt:lpstr>Barlow Medium</vt:lpstr>
      <vt:lpstr>Open Sans</vt:lpstr>
      <vt:lpstr>Encode Sans Normal</vt:lpstr>
      <vt:lpstr>Open Sans Bold</vt:lpstr>
      <vt:lpstr>Uni Sans Book</vt:lpstr>
      <vt:lpstr>Cambria Math</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catalog</dc:title>
  <dc:creator>Drew M Deguchi</dc:creator>
  <cp:lastModifiedBy>Anthony Su</cp:lastModifiedBy>
  <cp:revision>46</cp:revision>
  <dcterms:created xsi:type="dcterms:W3CDTF">2006-08-16T00:00:00Z</dcterms:created>
  <dcterms:modified xsi:type="dcterms:W3CDTF">2023-11-28T07:57:13Z</dcterms:modified>
  <dc:identifier>DAEjcm63AaA</dc:identifier>
</cp:coreProperties>
</file>